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4"/>
  </p:sldMasterIdLst>
  <p:notesMasterIdLst>
    <p:notesMasterId r:id="rId40"/>
  </p:notesMasterIdLst>
  <p:handoutMasterIdLst>
    <p:handoutMasterId r:id="rId41"/>
  </p:handoutMasterIdLst>
  <p:sldIdLst>
    <p:sldId id="665" r:id="rId5"/>
    <p:sldId id="624" r:id="rId6"/>
    <p:sldId id="717" r:id="rId7"/>
    <p:sldId id="675" r:id="rId8"/>
    <p:sldId id="704" r:id="rId9"/>
    <p:sldId id="719" r:id="rId10"/>
    <p:sldId id="705" r:id="rId11"/>
    <p:sldId id="725" r:id="rId12"/>
    <p:sldId id="727" r:id="rId13"/>
    <p:sldId id="713" r:id="rId14"/>
    <p:sldId id="696" r:id="rId15"/>
    <p:sldId id="714" r:id="rId16"/>
    <p:sldId id="678" r:id="rId17"/>
    <p:sldId id="701" r:id="rId18"/>
    <p:sldId id="702" r:id="rId19"/>
    <p:sldId id="728" r:id="rId20"/>
    <p:sldId id="699" r:id="rId21"/>
    <p:sldId id="703" r:id="rId22"/>
    <p:sldId id="722" r:id="rId23"/>
    <p:sldId id="729" r:id="rId24"/>
    <p:sldId id="730" r:id="rId25"/>
    <p:sldId id="731" r:id="rId26"/>
    <p:sldId id="700" r:id="rId27"/>
    <p:sldId id="716" r:id="rId28"/>
    <p:sldId id="723" r:id="rId29"/>
    <p:sldId id="679" r:id="rId30"/>
    <p:sldId id="698" r:id="rId31"/>
    <p:sldId id="718" r:id="rId32"/>
    <p:sldId id="329" r:id="rId33"/>
    <p:sldId id="330" r:id="rId34"/>
    <p:sldId id="331" r:id="rId35"/>
    <p:sldId id="316" r:id="rId36"/>
    <p:sldId id="684" r:id="rId37"/>
    <p:sldId id="327" r:id="rId38"/>
    <p:sldId id="707" r:id="rId39"/>
  </p:sldIdLst>
  <p:sldSz cx="9144000" cy="6858000" type="screen4x3"/>
  <p:notesSz cx="6735763" cy="9866313"/>
  <p:custDataLst>
    <p:tags r:id="rId42"/>
  </p:custDataLst>
  <p:defaultTextStyle>
    <a:defPPr>
      <a:defRPr lang="de-DE"/>
    </a:defPPr>
    <a:lvl1pPr algn="l" rtl="0" fontAlgn="base">
      <a:spcBef>
        <a:spcPct val="0"/>
      </a:spcBef>
      <a:spcAft>
        <a:spcPct val="0"/>
      </a:spcAft>
      <a:defRPr sz="1600" kern="1200">
        <a:solidFill>
          <a:srgbClr val="000000"/>
        </a:solidFill>
        <a:latin typeface="Arial" pitchFamily="34" charset="0"/>
        <a:ea typeface="+mn-ea"/>
        <a:cs typeface="+mn-cs"/>
      </a:defRPr>
    </a:lvl1pPr>
    <a:lvl2pPr marL="457200" algn="l" rtl="0" fontAlgn="base">
      <a:spcBef>
        <a:spcPct val="0"/>
      </a:spcBef>
      <a:spcAft>
        <a:spcPct val="0"/>
      </a:spcAft>
      <a:defRPr sz="1600" kern="1200">
        <a:solidFill>
          <a:srgbClr val="000000"/>
        </a:solidFill>
        <a:latin typeface="Arial" pitchFamily="34" charset="0"/>
        <a:ea typeface="+mn-ea"/>
        <a:cs typeface="+mn-cs"/>
      </a:defRPr>
    </a:lvl2pPr>
    <a:lvl3pPr marL="914400" algn="l" rtl="0" fontAlgn="base">
      <a:spcBef>
        <a:spcPct val="0"/>
      </a:spcBef>
      <a:spcAft>
        <a:spcPct val="0"/>
      </a:spcAft>
      <a:defRPr sz="1600" kern="1200">
        <a:solidFill>
          <a:srgbClr val="000000"/>
        </a:solidFill>
        <a:latin typeface="Arial" pitchFamily="34" charset="0"/>
        <a:ea typeface="+mn-ea"/>
        <a:cs typeface="+mn-cs"/>
      </a:defRPr>
    </a:lvl3pPr>
    <a:lvl4pPr marL="1371600" algn="l" rtl="0" fontAlgn="base">
      <a:spcBef>
        <a:spcPct val="0"/>
      </a:spcBef>
      <a:spcAft>
        <a:spcPct val="0"/>
      </a:spcAft>
      <a:defRPr sz="1600" kern="1200">
        <a:solidFill>
          <a:srgbClr val="000000"/>
        </a:solidFill>
        <a:latin typeface="Arial" pitchFamily="34" charset="0"/>
        <a:ea typeface="+mn-ea"/>
        <a:cs typeface="+mn-cs"/>
      </a:defRPr>
    </a:lvl4pPr>
    <a:lvl5pPr marL="1828800" algn="l" rtl="0" fontAlgn="base">
      <a:spcBef>
        <a:spcPct val="0"/>
      </a:spcBef>
      <a:spcAft>
        <a:spcPct val="0"/>
      </a:spcAft>
      <a:defRPr sz="1600" kern="1200">
        <a:solidFill>
          <a:srgbClr val="000000"/>
        </a:solidFill>
        <a:latin typeface="Arial" pitchFamily="34" charset="0"/>
        <a:ea typeface="+mn-ea"/>
        <a:cs typeface="+mn-cs"/>
      </a:defRPr>
    </a:lvl5pPr>
    <a:lvl6pPr marL="2286000" algn="l" defTabSz="914400" rtl="0" eaLnBrk="1" latinLnBrk="0" hangingPunct="1">
      <a:defRPr sz="1600" kern="1200">
        <a:solidFill>
          <a:srgbClr val="000000"/>
        </a:solidFill>
        <a:latin typeface="Arial" pitchFamily="34" charset="0"/>
        <a:ea typeface="+mn-ea"/>
        <a:cs typeface="+mn-cs"/>
      </a:defRPr>
    </a:lvl6pPr>
    <a:lvl7pPr marL="2743200" algn="l" defTabSz="914400" rtl="0" eaLnBrk="1" latinLnBrk="0" hangingPunct="1">
      <a:defRPr sz="1600" kern="1200">
        <a:solidFill>
          <a:srgbClr val="000000"/>
        </a:solidFill>
        <a:latin typeface="Arial" pitchFamily="34" charset="0"/>
        <a:ea typeface="+mn-ea"/>
        <a:cs typeface="+mn-cs"/>
      </a:defRPr>
    </a:lvl7pPr>
    <a:lvl8pPr marL="3200400" algn="l" defTabSz="914400" rtl="0" eaLnBrk="1" latinLnBrk="0" hangingPunct="1">
      <a:defRPr sz="1600" kern="1200">
        <a:solidFill>
          <a:srgbClr val="000000"/>
        </a:solidFill>
        <a:latin typeface="Arial" pitchFamily="34" charset="0"/>
        <a:ea typeface="+mn-ea"/>
        <a:cs typeface="+mn-cs"/>
      </a:defRPr>
    </a:lvl8pPr>
    <a:lvl9pPr marL="3657600" algn="l" defTabSz="914400" rtl="0" eaLnBrk="1" latinLnBrk="0" hangingPunct="1">
      <a:defRPr sz="1600" kern="1200">
        <a:solidFill>
          <a:srgbClr val="000000"/>
        </a:solidFill>
        <a:latin typeface="Arial" pitchFamily="34" charset="0"/>
        <a:ea typeface="+mn-ea"/>
        <a:cs typeface="+mn-cs"/>
      </a:defRPr>
    </a:lvl9pPr>
  </p:defaultTextStyle>
  <p:extLst>
    <p:ext uri="{521415D9-36F7-43E2-AB2F-B90AF26B5E84}">
      <p14:sectionLst xmlns:p14="http://schemas.microsoft.com/office/powerpoint/2010/main">
        <p14:section name="Default Section" id="{E874B4D6-0409-42EE-902F-B17FB0DA1B47}">
          <p14:sldIdLst/>
        </p14:section>
        <p14:section name="Untitled Section" id="{F974E1BE-6FEB-4A16-ABD0-A43958E709E6}">
          <p14:sldIdLst>
            <p14:sldId id="665"/>
            <p14:sldId id="624"/>
            <p14:sldId id="717"/>
            <p14:sldId id="675"/>
            <p14:sldId id="704"/>
            <p14:sldId id="719"/>
            <p14:sldId id="705"/>
            <p14:sldId id="725"/>
            <p14:sldId id="727"/>
            <p14:sldId id="713"/>
            <p14:sldId id="696"/>
            <p14:sldId id="714"/>
            <p14:sldId id="678"/>
            <p14:sldId id="701"/>
            <p14:sldId id="702"/>
            <p14:sldId id="728"/>
            <p14:sldId id="699"/>
            <p14:sldId id="703"/>
            <p14:sldId id="722"/>
            <p14:sldId id="729"/>
            <p14:sldId id="730"/>
            <p14:sldId id="731"/>
            <p14:sldId id="700"/>
            <p14:sldId id="716"/>
            <p14:sldId id="723"/>
            <p14:sldId id="679"/>
            <p14:sldId id="698"/>
            <p14:sldId id="718"/>
            <p14:sldId id="329"/>
            <p14:sldId id="330"/>
            <p14:sldId id="331"/>
            <p14:sldId id="316"/>
            <p14:sldId id="684"/>
            <p14:sldId id="327"/>
            <p14:sldId id="707"/>
          </p14:sldIdLst>
        </p14:section>
      </p14:sectionLst>
    </p:ext>
    <p:ext uri="{EFAFB233-063F-42B5-8137-9DF3F51BA10A}">
      <p15:sldGuideLst xmlns:p15="http://schemas.microsoft.com/office/powerpoint/2012/main">
        <p15:guide id="1" orient="horz" pos="1168">
          <p15:clr>
            <a:srgbClr val="A4A3A4"/>
          </p15:clr>
        </p15:guide>
        <p15:guide id="2" orient="horz" pos="3951">
          <p15:clr>
            <a:srgbClr val="A4A3A4"/>
          </p15:clr>
        </p15:guide>
        <p15:guide id="3" pos="5573" userDrawn="1">
          <p15:clr>
            <a:srgbClr val="A4A3A4"/>
          </p15:clr>
        </p15:guide>
        <p15:guide id="4" pos="357" userDrawn="1">
          <p15:clr>
            <a:srgbClr val="A4A3A4"/>
          </p15:clr>
        </p15:guide>
      </p15:sldGuideLst>
    </p:ext>
    <p:ext uri="{2D200454-40CA-4A62-9FC3-DE9A4176ACB9}">
      <p15:notesGuideLst xmlns:p15="http://schemas.microsoft.com/office/powerpoint/2012/main">
        <p15:guide id="1" orient="horz" pos="6214" userDrawn="1">
          <p15:clr>
            <a:srgbClr val="A4A3A4"/>
          </p15:clr>
        </p15:guide>
        <p15:guide id="2" orient="horz" pos="3110" userDrawn="1">
          <p15:clr>
            <a:srgbClr val="A4A3A4"/>
          </p15:clr>
        </p15:guide>
        <p15:guide id="3" pos="359" userDrawn="1">
          <p15:clr>
            <a:srgbClr val="A4A3A4"/>
          </p15:clr>
        </p15:guide>
        <p15:guide id="4" pos="387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81E2"/>
    <a:srgbClr val="53504F"/>
    <a:srgbClr val="F2F2F2"/>
    <a:srgbClr val="BFBFBF"/>
    <a:srgbClr val="884513"/>
    <a:srgbClr val="769535"/>
    <a:srgbClr val="616365"/>
    <a:srgbClr val="FFB612"/>
    <a:srgbClr val="CCDF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85965" autoAdjust="0"/>
  </p:normalViewPr>
  <p:slideViewPr>
    <p:cSldViewPr snapToObjects="1" showGuides="1">
      <p:cViewPr varScale="1">
        <p:scale>
          <a:sx n="98" d="100"/>
          <a:sy n="98" d="100"/>
        </p:scale>
        <p:origin x="1884" y="78"/>
      </p:cViewPr>
      <p:guideLst>
        <p:guide orient="horz" pos="1168"/>
        <p:guide orient="horz" pos="3951"/>
        <p:guide pos="5573"/>
        <p:guide pos="357"/>
      </p:guideLst>
    </p:cSldViewPr>
  </p:slideViewPr>
  <p:outlineViewPr>
    <p:cViewPr>
      <p:scale>
        <a:sx n="33" d="100"/>
        <a:sy n="33" d="100"/>
      </p:scale>
      <p:origin x="0" y="-43572"/>
    </p:cViewPr>
  </p:outlineViewPr>
  <p:notesTextViewPr>
    <p:cViewPr>
      <p:scale>
        <a:sx n="100" d="100"/>
        <a:sy n="100" d="100"/>
      </p:scale>
      <p:origin x="0" y="0"/>
    </p:cViewPr>
  </p:notesTextViewPr>
  <p:sorterViewPr>
    <p:cViewPr>
      <p:scale>
        <a:sx n="50" d="100"/>
        <a:sy n="50" d="100"/>
      </p:scale>
      <p:origin x="0" y="0"/>
    </p:cViewPr>
  </p:sorterViewPr>
  <p:notesViewPr>
    <p:cSldViewPr snapToObjects="1" showGuides="1">
      <p:cViewPr>
        <p:scale>
          <a:sx n="150" d="100"/>
          <a:sy n="150" d="100"/>
        </p:scale>
        <p:origin x="608" y="-3164"/>
      </p:cViewPr>
      <p:guideLst>
        <p:guide orient="horz" pos="6214"/>
        <p:guide orient="horz" pos="3110"/>
        <p:guide pos="359"/>
        <p:guide pos="387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460317460317499E-2"/>
          <c:y val="2.6378896882494E-2"/>
          <c:w val="0.96666666666666701"/>
          <c:h val="0.77458033573141405"/>
        </c:manualLayout>
      </c:layout>
      <c:barChart>
        <c:barDir val="col"/>
        <c:grouping val="clustered"/>
        <c:varyColors val="0"/>
        <c:ser>
          <c:idx val="0"/>
          <c:order val="0"/>
          <c:tx>
            <c:strRef>
              <c:f>Sheet1!$A$2</c:f>
              <c:strCache>
                <c:ptCount val="1"/>
                <c:pt idx="0">
                  <c:v>Country A</c:v>
                </c:pt>
              </c:strCache>
            </c:strRef>
          </c:tx>
          <c:spPr>
            <a:solidFill>
              <a:schemeClr val="accent1"/>
            </a:solidFill>
            <a:ln w="20254">
              <a:noFill/>
            </a:ln>
          </c:spPr>
          <c:invertIfNegative val="0"/>
          <c:dLbls>
            <c:spPr>
              <a:noFill/>
              <a:ln w="20254">
                <a:noFill/>
              </a:ln>
            </c:spPr>
            <c:txPr>
              <a:bodyPr/>
              <a:lstStyle/>
              <a:p>
                <a:pPr>
                  <a:defRPr sz="1200"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Quarter 1</c:v>
                </c:pt>
                <c:pt idx="1">
                  <c:v>Quarter 2</c:v>
                </c:pt>
                <c:pt idx="2">
                  <c:v>Quarter 3</c:v>
                </c:pt>
              </c:strCache>
            </c:strRef>
          </c:cat>
          <c:val>
            <c:numRef>
              <c:f>Sheet1!$B$2:$D$2</c:f>
              <c:numCache>
                <c:formatCode>General</c:formatCode>
                <c:ptCount val="3"/>
                <c:pt idx="0">
                  <c:v>20</c:v>
                </c:pt>
                <c:pt idx="1">
                  <c:v>27</c:v>
                </c:pt>
                <c:pt idx="2">
                  <c:v>90</c:v>
                </c:pt>
              </c:numCache>
            </c:numRef>
          </c:val>
          <c:extLst>
            <c:ext xmlns:c16="http://schemas.microsoft.com/office/drawing/2014/chart" uri="{C3380CC4-5D6E-409C-BE32-E72D297353CC}">
              <c16:uniqueId val="{00000000-85EF-4704-BA8D-48761FE223B1}"/>
            </c:ext>
          </c:extLst>
        </c:ser>
        <c:ser>
          <c:idx val="1"/>
          <c:order val="1"/>
          <c:tx>
            <c:strRef>
              <c:f>Sheet1!$A$3</c:f>
              <c:strCache>
                <c:ptCount val="1"/>
                <c:pt idx="0">
                  <c:v>Country B</c:v>
                </c:pt>
              </c:strCache>
            </c:strRef>
          </c:tx>
          <c:spPr>
            <a:solidFill>
              <a:schemeClr val="bg2"/>
            </a:solidFill>
            <a:ln w="20254">
              <a:noFill/>
            </a:ln>
          </c:spPr>
          <c:invertIfNegative val="0"/>
          <c:dLbls>
            <c:spPr>
              <a:noFill/>
              <a:ln w="20254">
                <a:noFill/>
              </a:ln>
            </c:spPr>
            <c:txPr>
              <a:bodyPr/>
              <a:lstStyle/>
              <a:p>
                <a:pPr>
                  <a:defRPr sz="1200"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Quarter 1</c:v>
                </c:pt>
                <c:pt idx="1">
                  <c:v>Quarter 2</c:v>
                </c:pt>
                <c:pt idx="2">
                  <c:v>Quarter 3</c:v>
                </c:pt>
              </c:strCache>
            </c:strRef>
          </c:cat>
          <c:val>
            <c:numRef>
              <c:f>Sheet1!$B$3:$D$3</c:f>
              <c:numCache>
                <c:formatCode>General</c:formatCode>
                <c:ptCount val="3"/>
                <c:pt idx="0">
                  <c:v>30</c:v>
                </c:pt>
                <c:pt idx="1">
                  <c:v>38</c:v>
                </c:pt>
                <c:pt idx="2">
                  <c:v>34</c:v>
                </c:pt>
              </c:numCache>
            </c:numRef>
          </c:val>
          <c:extLst>
            <c:ext xmlns:c16="http://schemas.microsoft.com/office/drawing/2014/chart" uri="{C3380CC4-5D6E-409C-BE32-E72D297353CC}">
              <c16:uniqueId val="{00000001-85EF-4704-BA8D-48761FE223B1}"/>
            </c:ext>
          </c:extLst>
        </c:ser>
        <c:ser>
          <c:idx val="2"/>
          <c:order val="2"/>
          <c:tx>
            <c:strRef>
              <c:f>Sheet1!$A$4</c:f>
              <c:strCache>
                <c:ptCount val="1"/>
                <c:pt idx="0">
                  <c:v>Country C</c:v>
                </c:pt>
              </c:strCache>
            </c:strRef>
          </c:tx>
          <c:spPr>
            <a:solidFill>
              <a:schemeClr val="bg1"/>
            </a:solidFill>
            <a:ln w="20254">
              <a:noFill/>
            </a:ln>
          </c:spPr>
          <c:invertIfNegative val="0"/>
          <c:dLbls>
            <c:spPr>
              <a:noFill/>
              <a:ln w="20254">
                <a:noFill/>
              </a:ln>
            </c:spPr>
            <c:txPr>
              <a:bodyPr/>
              <a:lstStyle/>
              <a:p>
                <a:pPr>
                  <a:defRPr sz="1200"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Quarter 1</c:v>
                </c:pt>
                <c:pt idx="1">
                  <c:v>Quarter 2</c:v>
                </c:pt>
                <c:pt idx="2">
                  <c:v>Quarter 3</c:v>
                </c:pt>
              </c:strCache>
            </c:strRef>
          </c:cat>
          <c:val>
            <c:numRef>
              <c:f>Sheet1!$B$4:$D$4</c:f>
              <c:numCache>
                <c:formatCode>General</c:formatCode>
                <c:ptCount val="3"/>
                <c:pt idx="0">
                  <c:v>45</c:v>
                </c:pt>
                <c:pt idx="1">
                  <c:v>46</c:v>
                </c:pt>
                <c:pt idx="2">
                  <c:v>45</c:v>
                </c:pt>
              </c:numCache>
            </c:numRef>
          </c:val>
          <c:extLst>
            <c:ext xmlns:c16="http://schemas.microsoft.com/office/drawing/2014/chart" uri="{C3380CC4-5D6E-409C-BE32-E72D297353CC}">
              <c16:uniqueId val="{00000002-85EF-4704-BA8D-48761FE223B1}"/>
            </c:ext>
          </c:extLst>
        </c:ser>
        <c:dLbls>
          <c:showLegendKey val="0"/>
          <c:showVal val="1"/>
          <c:showCatName val="0"/>
          <c:showSerName val="0"/>
          <c:showPercent val="0"/>
          <c:showBubbleSize val="0"/>
        </c:dLbls>
        <c:gapWidth val="150"/>
        <c:overlap val="-20"/>
        <c:axId val="2126667336"/>
        <c:axId val="-2081144536"/>
      </c:barChart>
      <c:catAx>
        <c:axId val="2126667336"/>
        <c:scaling>
          <c:orientation val="minMax"/>
        </c:scaling>
        <c:delete val="0"/>
        <c:axPos val="b"/>
        <c:numFmt formatCode="General" sourceLinked="1"/>
        <c:majorTickMark val="none"/>
        <c:minorTickMark val="none"/>
        <c:tickLblPos val="nextTo"/>
        <c:spPr>
          <a:ln w="20254">
            <a:solidFill>
              <a:srgbClr val="000000"/>
            </a:solidFill>
            <a:prstDash val="solid"/>
          </a:ln>
        </c:spPr>
        <c:txPr>
          <a:bodyPr rot="0" vert="horz"/>
          <a:lstStyle/>
          <a:p>
            <a:pPr>
              <a:defRPr sz="1400" b="1" i="0" u="none" strike="noStrike" baseline="0">
                <a:solidFill>
                  <a:srgbClr val="000000"/>
                </a:solidFill>
                <a:latin typeface="+mj-lt"/>
                <a:ea typeface="Arial"/>
                <a:cs typeface="Arial"/>
              </a:defRPr>
            </a:pPr>
            <a:endParaRPr lang="en-US"/>
          </a:p>
        </c:txPr>
        <c:crossAx val="-2081144536"/>
        <c:crosses val="autoZero"/>
        <c:auto val="1"/>
        <c:lblAlgn val="ctr"/>
        <c:lblOffset val="100"/>
        <c:tickLblSkip val="1"/>
        <c:tickMarkSkip val="1"/>
        <c:noMultiLvlLbl val="0"/>
      </c:catAx>
      <c:valAx>
        <c:axId val="-2081144536"/>
        <c:scaling>
          <c:orientation val="minMax"/>
        </c:scaling>
        <c:delete val="1"/>
        <c:axPos val="l"/>
        <c:numFmt formatCode="General" sourceLinked="1"/>
        <c:majorTickMark val="out"/>
        <c:minorTickMark val="none"/>
        <c:tickLblPos val="none"/>
        <c:crossAx val="2126667336"/>
        <c:crosses val="autoZero"/>
        <c:crossBetween val="between"/>
      </c:valAx>
      <c:spPr>
        <a:noFill/>
        <a:ln w="20254">
          <a:noFill/>
        </a:ln>
      </c:spPr>
    </c:plotArea>
    <c:legend>
      <c:legendPos val="b"/>
      <c:layout>
        <c:manualLayout>
          <c:xMode val="edge"/>
          <c:yMode val="edge"/>
          <c:x val="3.1746031746031698E-3"/>
          <c:y val="0.91366906474820098"/>
          <c:w val="0.61022035687833898"/>
          <c:h val="8.0807140459175295E-2"/>
        </c:manualLayout>
      </c:layout>
      <c:overlay val="0"/>
      <c:spPr>
        <a:noFill/>
        <a:ln w="20254">
          <a:noFill/>
        </a:ln>
      </c:spPr>
      <c:txPr>
        <a:bodyPr/>
        <a:lstStyle/>
        <a:p>
          <a:pPr>
            <a:defRPr sz="1200" b="0" i="0" u="none" strike="noStrike" baseline="0">
              <a:solidFill>
                <a:srgbClr val="000000"/>
              </a:solidFill>
              <a:latin typeface="+mn-lt"/>
              <a:ea typeface="Arial"/>
              <a:cs typeface="Arial"/>
            </a:defRPr>
          </a:pPr>
          <a:endParaRPr lang="en-US"/>
        </a:p>
      </c:txPr>
    </c:legend>
    <c:plotVisOnly val="1"/>
    <c:dispBlanksAs val="gap"/>
    <c:showDLblsOverMax val="0"/>
  </c:chart>
  <c:spPr>
    <a:noFill/>
    <a:ln>
      <a:noFill/>
    </a:ln>
  </c:spPr>
  <c:txPr>
    <a:bodyPr/>
    <a:lstStyle/>
    <a:p>
      <a:pPr>
        <a:defRPr sz="1435" b="1" i="0" u="none" strike="noStrike" baseline="0">
          <a:solidFill>
            <a:schemeClr val="tx1"/>
          </a:solidFill>
          <a:latin typeface="Arial"/>
          <a:ea typeface="Arial"/>
          <a:cs typeface="Arial"/>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F316A-63DA-4EB7-8D94-9C7AA7FA219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90A110A2-DA6E-4BBB-B1F7-62263C4FF3D2}">
      <dgm:prSet phldrT="[Text]"/>
      <dgm:spPr/>
      <dgm:t>
        <a:bodyPr/>
        <a:lstStyle/>
        <a:p>
          <a:r>
            <a:rPr lang="en-GB" b="1" dirty="0">
              <a:solidFill>
                <a:srgbClr val="000000"/>
              </a:solidFill>
            </a:rPr>
            <a:t>KAZAKHSTAN</a:t>
          </a:r>
        </a:p>
      </dgm:t>
    </dgm:pt>
    <dgm:pt modelId="{64AE0F2E-E3AC-427F-9A7C-F3B7A4A94A5B}" type="parTrans" cxnId="{9469584C-9531-48A4-898B-1B6FE00C5CAC}">
      <dgm:prSet/>
      <dgm:spPr/>
      <dgm:t>
        <a:bodyPr/>
        <a:lstStyle/>
        <a:p>
          <a:endParaRPr lang="en-GB"/>
        </a:p>
      </dgm:t>
    </dgm:pt>
    <dgm:pt modelId="{5535A8D8-1C3E-49EE-9BDA-7E781DCA9923}" type="sibTrans" cxnId="{9469584C-9531-48A4-898B-1B6FE00C5CAC}">
      <dgm:prSet/>
      <dgm:spPr/>
      <dgm:t>
        <a:bodyPr/>
        <a:lstStyle/>
        <a:p>
          <a:endParaRPr lang="en-GB"/>
        </a:p>
      </dgm:t>
    </dgm:pt>
    <dgm:pt modelId="{59116587-5CA3-42E8-8955-AC055AE20386}">
      <dgm:prSet phldrT="[Text]"/>
      <dgm:spPr/>
      <dgm:t>
        <a:bodyPr/>
        <a:lstStyle/>
        <a:p>
          <a:r>
            <a:rPr lang="en-GB" dirty="0">
              <a:solidFill>
                <a:srgbClr val="000000"/>
              </a:solidFill>
            </a:rPr>
            <a:t>Mangystau region</a:t>
          </a:r>
        </a:p>
      </dgm:t>
    </dgm:pt>
    <dgm:pt modelId="{DF32A8E2-4222-4C13-B2C9-6F5AC0B9CC25}" type="parTrans" cxnId="{6BDBEB5F-902E-4CEA-820E-217B43E9AF27}">
      <dgm:prSet/>
      <dgm:spPr/>
      <dgm:t>
        <a:bodyPr/>
        <a:lstStyle/>
        <a:p>
          <a:endParaRPr lang="en-GB"/>
        </a:p>
      </dgm:t>
    </dgm:pt>
    <dgm:pt modelId="{88371A3A-4BE7-4DA4-B442-531D3FB8C31B}" type="sibTrans" cxnId="{6BDBEB5F-902E-4CEA-820E-217B43E9AF27}">
      <dgm:prSet/>
      <dgm:spPr/>
      <dgm:t>
        <a:bodyPr/>
        <a:lstStyle/>
        <a:p>
          <a:endParaRPr lang="en-GB"/>
        </a:p>
      </dgm:t>
    </dgm:pt>
    <dgm:pt modelId="{5F50121A-904A-4C51-8BB7-528077E60207}">
      <dgm:prSet phldrT="[Text]"/>
      <dgm:spPr/>
      <dgm:t>
        <a:bodyPr/>
        <a:lstStyle/>
        <a:p>
          <a:r>
            <a:rPr lang="en-GB" dirty="0">
              <a:solidFill>
                <a:srgbClr val="000000"/>
              </a:solidFill>
            </a:rPr>
            <a:t>Aktobe region</a:t>
          </a:r>
        </a:p>
      </dgm:t>
    </dgm:pt>
    <dgm:pt modelId="{C6D70D26-E021-4876-9F4E-E2462E1334D1}" type="parTrans" cxnId="{308E0E38-DA9E-4249-8817-F48C0630C45C}">
      <dgm:prSet/>
      <dgm:spPr/>
      <dgm:t>
        <a:bodyPr/>
        <a:lstStyle/>
        <a:p>
          <a:endParaRPr lang="en-GB"/>
        </a:p>
      </dgm:t>
    </dgm:pt>
    <dgm:pt modelId="{6C3F8E63-2EBD-43D0-AC1F-AF9505437E9D}" type="sibTrans" cxnId="{308E0E38-DA9E-4249-8817-F48C0630C45C}">
      <dgm:prSet/>
      <dgm:spPr/>
      <dgm:t>
        <a:bodyPr/>
        <a:lstStyle/>
        <a:p>
          <a:endParaRPr lang="en-GB"/>
        </a:p>
      </dgm:t>
    </dgm:pt>
    <dgm:pt modelId="{9F561D73-7D5D-44C4-9DAB-3B4D8B24B10B}">
      <dgm:prSet phldrT="[Text]"/>
      <dgm:spPr/>
      <dgm:t>
        <a:bodyPr/>
        <a:lstStyle/>
        <a:p>
          <a:r>
            <a:rPr lang="en-GB" b="1" dirty="0">
              <a:solidFill>
                <a:srgbClr val="000000"/>
              </a:solidFill>
            </a:rPr>
            <a:t>KYRGZSTAN</a:t>
          </a:r>
        </a:p>
      </dgm:t>
    </dgm:pt>
    <dgm:pt modelId="{BB0F3417-DE0E-47F1-8E71-B0C655B070B3}" type="parTrans" cxnId="{8EA18A95-4796-4F2B-91E6-C3EFE582D6C0}">
      <dgm:prSet/>
      <dgm:spPr/>
      <dgm:t>
        <a:bodyPr/>
        <a:lstStyle/>
        <a:p>
          <a:endParaRPr lang="en-GB"/>
        </a:p>
      </dgm:t>
    </dgm:pt>
    <dgm:pt modelId="{8633EE8E-5108-45E1-83DD-36B7A2EE5AB4}" type="sibTrans" cxnId="{8EA18A95-4796-4F2B-91E6-C3EFE582D6C0}">
      <dgm:prSet/>
      <dgm:spPr/>
      <dgm:t>
        <a:bodyPr/>
        <a:lstStyle/>
        <a:p>
          <a:endParaRPr lang="en-GB"/>
        </a:p>
      </dgm:t>
    </dgm:pt>
    <dgm:pt modelId="{6121E114-650E-4FD2-9C53-AA021B9E2F94}">
      <dgm:prSet phldrT="[Text]"/>
      <dgm:spPr/>
      <dgm:t>
        <a:bodyPr/>
        <a:lstStyle/>
        <a:p>
          <a:r>
            <a:rPr lang="en-GB" dirty="0">
              <a:solidFill>
                <a:srgbClr val="000000"/>
              </a:solidFill>
            </a:rPr>
            <a:t>Jalal-Abad region</a:t>
          </a:r>
        </a:p>
      </dgm:t>
    </dgm:pt>
    <dgm:pt modelId="{06E3DAF7-CE43-4DA0-B9F3-DEB3D5827984}" type="parTrans" cxnId="{91BCBC1B-9376-49E5-8393-B6B7A2F348F7}">
      <dgm:prSet/>
      <dgm:spPr/>
      <dgm:t>
        <a:bodyPr/>
        <a:lstStyle/>
        <a:p>
          <a:endParaRPr lang="en-GB"/>
        </a:p>
      </dgm:t>
    </dgm:pt>
    <dgm:pt modelId="{F17D1898-8540-46EC-927B-421145D2D45E}" type="sibTrans" cxnId="{91BCBC1B-9376-49E5-8393-B6B7A2F348F7}">
      <dgm:prSet/>
      <dgm:spPr/>
      <dgm:t>
        <a:bodyPr/>
        <a:lstStyle/>
        <a:p>
          <a:endParaRPr lang="en-GB"/>
        </a:p>
      </dgm:t>
    </dgm:pt>
    <dgm:pt modelId="{290A3A62-0FEE-4A19-A6C4-0C03B42A8810}">
      <dgm:prSet phldrT="[Text]"/>
      <dgm:spPr/>
      <dgm:t>
        <a:bodyPr/>
        <a:lstStyle/>
        <a:p>
          <a:r>
            <a:rPr lang="en-GB" dirty="0" err="1">
              <a:solidFill>
                <a:srgbClr val="000000"/>
              </a:solidFill>
            </a:rPr>
            <a:t>Batken</a:t>
          </a:r>
          <a:r>
            <a:rPr lang="en-GB" dirty="0">
              <a:solidFill>
                <a:srgbClr val="000000"/>
              </a:solidFill>
            </a:rPr>
            <a:t> region</a:t>
          </a:r>
        </a:p>
      </dgm:t>
    </dgm:pt>
    <dgm:pt modelId="{210BB28F-97F2-425C-8A35-015D7371D02F}" type="parTrans" cxnId="{61399547-0C9B-40A0-931B-369C39B42250}">
      <dgm:prSet/>
      <dgm:spPr/>
      <dgm:t>
        <a:bodyPr/>
        <a:lstStyle/>
        <a:p>
          <a:endParaRPr lang="en-GB"/>
        </a:p>
      </dgm:t>
    </dgm:pt>
    <dgm:pt modelId="{027963EB-55A5-49DB-95C6-B0FF23796420}" type="sibTrans" cxnId="{61399547-0C9B-40A0-931B-369C39B42250}">
      <dgm:prSet/>
      <dgm:spPr/>
      <dgm:t>
        <a:bodyPr/>
        <a:lstStyle/>
        <a:p>
          <a:endParaRPr lang="en-GB"/>
        </a:p>
      </dgm:t>
    </dgm:pt>
    <dgm:pt modelId="{7F5FE291-28F2-41A1-8A9A-482618CF0507}">
      <dgm:prSet phldrT="[Text]"/>
      <dgm:spPr/>
      <dgm:t>
        <a:bodyPr/>
        <a:lstStyle/>
        <a:p>
          <a:r>
            <a:rPr lang="en-GB" b="1" dirty="0">
              <a:solidFill>
                <a:srgbClr val="000000"/>
              </a:solidFill>
            </a:rPr>
            <a:t>TAJIKISTAN</a:t>
          </a:r>
        </a:p>
      </dgm:t>
    </dgm:pt>
    <dgm:pt modelId="{2EDFAB80-389C-4435-840C-EC79E964C430}" type="parTrans" cxnId="{88F5BFB0-7ABC-4FED-9427-1D313885F65F}">
      <dgm:prSet/>
      <dgm:spPr/>
      <dgm:t>
        <a:bodyPr/>
        <a:lstStyle/>
        <a:p>
          <a:endParaRPr lang="en-GB"/>
        </a:p>
      </dgm:t>
    </dgm:pt>
    <dgm:pt modelId="{5619EAB1-2BC4-4785-9C45-3C686690840D}" type="sibTrans" cxnId="{88F5BFB0-7ABC-4FED-9427-1D313885F65F}">
      <dgm:prSet/>
      <dgm:spPr/>
      <dgm:t>
        <a:bodyPr/>
        <a:lstStyle/>
        <a:p>
          <a:endParaRPr lang="en-GB"/>
        </a:p>
      </dgm:t>
    </dgm:pt>
    <dgm:pt modelId="{25B0AA37-290D-4556-A68D-D07F5C16A6EF}">
      <dgm:prSet phldrT="[Text]"/>
      <dgm:spPr/>
      <dgm:t>
        <a:bodyPr/>
        <a:lstStyle/>
        <a:p>
          <a:r>
            <a:rPr lang="en-GB" dirty="0" err="1">
              <a:solidFill>
                <a:srgbClr val="000000"/>
              </a:solidFill>
            </a:rPr>
            <a:t>Khatlon</a:t>
          </a:r>
          <a:r>
            <a:rPr lang="en-GB" dirty="0">
              <a:solidFill>
                <a:srgbClr val="000000"/>
              </a:solidFill>
            </a:rPr>
            <a:t> region</a:t>
          </a:r>
        </a:p>
      </dgm:t>
    </dgm:pt>
    <dgm:pt modelId="{B7587904-2A6E-4AE6-9853-64E9B3D35749}" type="parTrans" cxnId="{B9F70127-AD0D-47A3-A563-946F32916956}">
      <dgm:prSet/>
      <dgm:spPr/>
      <dgm:t>
        <a:bodyPr/>
        <a:lstStyle/>
        <a:p>
          <a:endParaRPr lang="en-GB"/>
        </a:p>
      </dgm:t>
    </dgm:pt>
    <dgm:pt modelId="{0697A74C-48C5-47E8-9B89-FFA45675A03D}" type="sibTrans" cxnId="{B9F70127-AD0D-47A3-A563-946F32916956}">
      <dgm:prSet/>
      <dgm:spPr/>
      <dgm:t>
        <a:bodyPr/>
        <a:lstStyle/>
        <a:p>
          <a:endParaRPr lang="en-GB"/>
        </a:p>
      </dgm:t>
    </dgm:pt>
    <dgm:pt modelId="{B0155BF8-247D-4084-87A7-374F5B5DA0AD}">
      <dgm:prSet phldrT="[Text]"/>
      <dgm:spPr/>
      <dgm:t>
        <a:bodyPr/>
        <a:lstStyle/>
        <a:p>
          <a:r>
            <a:rPr lang="en-GB" dirty="0">
              <a:solidFill>
                <a:srgbClr val="000000"/>
              </a:solidFill>
            </a:rPr>
            <a:t>Sughd region</a:t>
          </a:r>
        </a:p>
      </dgm:t>
    </dgm:pt>
    <dgm:pt modelId="{DD6E08E0-CEF6-4F0B-A26E-1539B1F8D405}" type="parTrans" cxnId="{1B62A61D-885B-40C9-90DA-82BC44FEC6BB}">
      <dgm:prSet/>
      <dgm:spPr/>
      <dgm:t>
        <a:bodyPr/>
        <a:lstStyle/>
        <a:p>
          <a:endParaRPr lang="en-GB"/>
        </a:p>
      </dgm:t>
    </dgm:pt>
    <dgm:pt modelId="{E579D48D-8E47-4B9E-94F5-0E41A4C76689}" type="sibTrans" cxnId="{1B62A61D-885B-40C9-90DA-82BC44FEC6BB}">
      <dgm:prSet/>
      <dgm:spPr/>
      <dgm:t>
        <a:bodyPr/>
        <a:lstStyle/>
        <a:p>
          <a:endParaRPr lang="en-GB"/>
        </a:p>
      </dgm:t>
    </dgm:pt>
    <dgm:pt modelId="{A16BA7C3-6C6C-4591-89D4-26220E757339}">
      <dgm:prSet/>
      <dgm:spPr/>
      <dgm:t>
        <a:bodyPr/>
        <a:lstStyle/>
        <a:p>
          <a:r>
            <a:rPr lang="en-GB" b="1" dirty="0">
              <a:solidFill>
                <a:srgbClr val="000000"/>
              </a:solidFill>
            </a:rPr>
            <a:t>TURKMENISTAN</a:t>
          </a:r>
        </a:p>
      </dgm:t>
    </dgm:pt>
    <dgm:pt modelId="{B0ED36E3-D32E-4F25-9810-6C9B59521630}" type="parTrans" cxnId="{A34D192B-C7B5-4705-AEC2-961F5B88108B}">
      <dgm:prSet/>
      <dgm:spPr/>
      <dgm:t>
        <a:bodyPr/>
        <a:lstStyle/>
        <a:p>
          <a:endParaRPr lang="en-GB"/>
        </a:p>
      </dgm:t>
    </dgm:pt>
    <dgm:pt modelId="{F6DB82D8-91C4-4481-9BDC-E11A7C1695CD}" type="sibTrans" cxnId="{A34D192B-C7B5-4705-AEC2-961F5B88108B}">
      <dgm:prSet/>
      <dgm:spPr/>
      <dgm:t>
        <a:bodyPr/>
        <a:lstStyle/>
        <a:p>
          <a:endParaRPr lang="en-GB"/>
        </a:p>
      </dgm:t>
    </dgm:pt>
    <dgm:pt modelId="{60EF7D0F-AC38-4CE0-AE90-EF25B4549E2F}">
      <dgm:prSet/>
      <dgm:spPr/>
      <dgm:t>
        <a:bodyPr/>
        <a:lstStyle/>
        <a:p>
          <a:r>
            <a:rPr lang="en-GB" b="1" dirty="0">
              <a:solidFill>
                <a:srgbClr val="000000"/>
              </a:solidFill>
            </a:rPr>
            <a:t>UZBEKISTAN</a:t>
          </a:r>
        </a:p>
      </dgm:t>
    </dgm:pt>
    <dgm:pt modelId="{CD3D2AC1-1A86-4D56-B779-0FBD8BF5DB26}" type="parTrans" cxnId="{0C3F0C2E-8551-42EF-A66A-447C111FCA7F}">
      <dgm:prSet/>
      <dgm:spPr/>
      <dgm:t>
        <a:bodyPr/>
        <a:lstStyle/>
        <a:p>
          <a:endParaRPr lang="en-GB"/>
        </a:p>
      </dgm:t>
    </dgm:pt>
    <dgm:pt modelId="{3B1A1017-678F-40C8-8693-FF1640747187}" type="sibTrans" cxnId="{0C3F0C2E-8551-42EF-A66A-447C111FCA7F}">
      <dgm:prSet/>
      <dgm:spPr/>
      <dgm:t>
        <a:bodyPr/>
        <a:lstStyle/>
        <a:p>
          <a:endParaRPr lang="en-GB"/>
        </a:p>
      </dgm:t>
    </dgm:pt>
    <dgm:pt modelId="{818764ED-83CF-4196-8432-AFFD9CAF2042}">
      <dgm:prSet phldrT="[Text]"/>
      <dgm:spPr/>
      <dgm:t>
        <a:bodyPr/>
        <a:lstStyle/>
        <a:p>
          <a:r>
            <a:rPr lang="en-GB" dirty="0">
              <a:solidFill>
                <a:srgbClr val="000000"/>
              </a:solidFill>
            </a:rPr>
            <a:t>Kyzylorda region</a:t>
          </a:r>
        </a:p>
      </dgm:t>
    </dgm:pt>
    <dgm:pt modelId="{F1EC303B-0116-4953-A7F8-5345490B18C8}" type="parTrans" cxnId="{D107DAAE-EA76-4422-9BD0-76C720DDF341}">
      <dgm:prSet/>
      <dgm:spPr/>
      <dgm:t>
        <a:bodyPr/>
        <a:lstStyle/>
        <a:p>
          <a:endParaRPr lang="en-GB"/>
        </a:p>
      </dgm:t>
    </dgm:pt>
    <dgm:pt modelId="{E722EA75-7E34-4B1A-AA09-CD31062C6041}" type="sibTrans" cxnId="{D107DAAE-EA76-4422-9BD0-76C720DDF341}">
      <dgm:prSet/>
      <dgm:spPr/>
      <dgm:t>
        <a:bodyPr/>
        <a:lstStyle/>
        <a:p>
          <a:endParaRPr lang="en-GB"/>
        </a:p>
      </dgm:t>
    </dgm:pt>
    <dgm:pt modelId="{DDE215A3-AC77-42FA-8F10-CF8676278961}">
      <dgm:prSet phldrT="[Text]"/>
      <dgm:spPr/>
      <dgm:t>
        <a:bodyPr/>
        <a:lstStyle/>
        <a:p>
          <a:r>
            <a:rPr lang="en-GB" dirty="0">
              <a:solidFill>
                <a:srgbClr val="000000"/>
              </a:solidFill>
            </a:rPr>
            <a:t>Turkistan region</a:t>
          </a:r>
        </a:p>
      </dgm:t>
    </dgm:pt>
    <dgm:pt modelId="{4DA941A0-060F-4372-AF4E-E3AF5CB1598B}" type="parTrans" cxnId="{429E6416-7502-4651-B203-12B20E2E1CB3}">
      <dgm:prSet/>
      <dgm:spPr/>
      <dgm:t>
        <a:bodyPr/>
        <a:lstStyle/>
        <a:p>
          <a:endParaRPr lang="en-GB"/>
        </a:p>
      </dgm:t>
    </dgm:pt>
    <dgm:pt modelId="{FDC5336F-0BC6-4019-8930-85D86AA157B5}" type="sibTrans" cxnId="{429E6416-7502-4651-B203-12B20E2E1CB3}">
      <dgm:prSet/>
      <dgm:spPr/>
      <dgm:t>
        <a:bodyPr/>
        <a:lstStyle/>
        <a:p>
          <a:endParaRPr lang="en-GB"/>
        </a:p>
      </dgm:t>
    </dgm:pt>
    <dgm:pt modelId="{3632BFFB-1E39-40CB-B529-F16C7AF19080}">
      <dgm:prSet phldrT="[Text]"/>
      <dgm:spPr/>
      <dgm:t>
        <a:bodyPr/>
        <a:lstStyle/>
        <a:p>
          <a:r>
            <a:rPr lang="en-GB" dirty="0" err="1">
              <a:solidFill>
                <a:srgbClr val="000000"/>
              </a:solidFill>
            </a:rPr>
            <a:t>Jambyl</a:t>
          </a:r>
          <a:r>
            <a:rPr lang="en-GB" dirty="0">
              <a:solidFill>
                <a:srgbClr val="000000"/>
              </a:solidFill>
            </a:rPr>
            <a:t> region</a:t>
          </a:r>
        </a:p>
      </dgm:t>
    </dgm:pt>
    <dgm:pt modelId="{A49E88CA-DFD1-4FB4-871C-F5A8F8F7FB26}" type="parTrans" cxnId="{DE779D56-0715-4945-9568-0577BF045BA3}">
      <dgm:prSet/>
      <dgm:spPr/>
      <dgm:t>
        <a:bodyPr/>
        <a:lstStyle/>
        <a:p>
          <a:endParaRPr lang="en-GB"/>
        </a:p>
      </dgm:t>
    </dgm:pt>
    <dgm:pt modelId="{F7945803-0189-47F2-94B8-AD406E2255A4}" type="sibTrans" cxnId="{DE779D56-0715-4945-9568-0577BF045BA3}">
      <dgm:prSet/>
      <dgm:spPr/>
      <dgm:t>
        <a:bodyPr/>
        <a:lstStyle/>
        <a:p>
          <a:endParaRPr lang="en-GB"/>
        </a:p>
      </dgm:t>
    </dgm:pt>
    <dgm:pt modelId="{19C2920F-1621-4247-8D5D-8D2C56EBC67C}">
      <dgm:prSet phldrT="[Text]"/>
      <dgm:spPr/>
      <dgm:t>
        <a:bodyPr/>
        <a:lstStyle/>
        <a:p>
          <a:r>
            <a:rPr lang="en-GB" dirty="0">
              <a:solidFill>
                <a:srgbClr val="000000"/>
              </a:solidFill>
            </a:rPr>
            <a:t>Almaty region</a:t>
          </a:r>
        </a:p>
      </dgm:t>
    </dgm:pt>
    <dgm:pt modelId="{E39752AF-5D32-4916-9DCE-472B775CD7C1}" type="parTrans" cxnId="{EB1CD38B-BEA1-4517-BB30-0FCB8990EA75}">
      <dgm:prSet/>
      <dgm:spPr/>
      <dgm:t>
        <a:bodyPr/>
        <a:lstStyle/>
        <a:p>
          <a:endParaRPr lang="en-GB"/>
        </a:p>
      </dgm:t>
    </dgm:pt>
    <dgm:pt modelId="{730E0ACF-509B-42C9-9731-6DEA20DF61FF}" type="sibTrans" cxnId="{EB1CD38B-BEA1-4517-BB30-0FCB8990EA75}">
      <dgm:prSet/>
      <dgm:spPr/>
      <dgm:t>
        <a:bodyPr/>
        <a:lstStyle/>
        <a:p>
          <a:endParaRPr lang="en-GB"/>
        </a:p>
      </dgm:t>
    </dgm:pt>
    <dgm:pt modelId="{8B537E29-163A-4E58-9DAB-A8BFE8BC65EE}">
      <dgm:prSet phldrT="[Text]"/>
      <dgm:spPr/>
      <dgm:t>
        <a:bodyPr/>
        <a:lstStyle/>
        <a:p>
          <a:r>
            <a:rPr lang="en-GB" dirty="0">
              <a:solidFill>
                <a:srgbClr val="000000"/>
              </a:solidFill>
            </a:rPr>
            <a:t>Osh region</a:t>
          </a:r>
        </a:p>
      </dgm:t>
    </dgm:pt>
    <dgm:pt modelId="{DD44AAF6-A371-43D9-A67D-561668832688}" type="parTrans" cxnId="{58804BCC-E54A-4EC7-B06E-2A2BFD1174E2}">
      <dgm:prSet/>
      <dgm:spPr/>
      <dgm:t>
        <a:bodyPr/>
        <a:lstStyle/>
        <a:p>
          <a:endParaRPr lang="en-GB"/>
        </a:p>
      </dgm:t>
    </dgm:pt>
    <dgm:pt modelId="{E90A7942-7064-4D44-A4D8-F0258AA4F0B3}" type="sibTrans" cxnId="{58804BCC-E54A-4EC7-B06E-2A2BFD1174E2}">
      <dgm:prSet/>
      <dgm:spPr/>
      <dgm:t>
        <a:bodyPr/>
        <a:lstStyle/>
        <a:p>
          <a:endParaRPr lang="en-GB"/>
        </a:p>
      </dgm:t>
    </dgm:pt>
    <dgm:pt modelId="{596A1B61-E0D3-44EF-B55C-077B5946C062}">
      <dgm:prSet phldrT="[Text]"/>
      <dgm:spPr/>
      <dgm:t>
        <a:bodyPr/>
        <a:lstStyle/>
        <a:p>
          <a:r>
            <a:rPr lang="en-GB" dirty="0">
              <a:solidFill>
                <a:srgbClr val="000000"/>
              </a:solidFill>
            </a:rPr>
            <a:t>Chui region</a:t>
          </a:r>
        </a:p>
      </dgm:t>
    </dgm:pt>
    <dgm:pt modelId="{F6577448-F5B7-47B8-98CE-4EB00F0F919A}" type="parTrans" cxnId="{CAE00A2E-C236-4A1E-B829-C97CF8863964}">
      <dgm:prSet/>
      <dgm:spPr/>
      <dgm:t>
        <a:bodyPr/>
        <a:lstStyle/>
        <a:p>
          <a:endParaRPr lang="en-GB"/>
        </a:p>
      </dgm:t>
    </dgm:pt>
    <dgm:pt modelId="{BBDE8E6C-D8C6-4736-AF07-CEDB34D58072}" type="sibTrans" cxnId="{CAE00A2E-C236-4A1E-B829-C97CF8863964}">
      <dgm:prSet/>
      <dgm:spPr/>
      <dgm:t>
        <a:bodyPr/>
        <a:lstStyle/>
        <a:p>
          <a:endParaRPr lang="en-GB"/>
        </a:p>
      </dgm:t>
    </dgm:pt>
    <dgm:pt modelId="{A842CEBF-882F-47B6-B5C4-F2A8A3020498}">
      <dgm:prSet phldrT="[Text]"/>
      <dgm:spPr/>
      <dgm:t>
        <a:bodyPr/>
        <a:lstStyle/>
        <a:p>
          <a:r>
            <a:rPr lang="en-GB" dirty="0">
              <a:solidFill>
                <a:srgbClr val="000000"/>
              </a:solidFill>
            </a:rPr>
            <a:t>Issyk-Kul region </a:t>
          </a:r>
        </a:p>
      </dgm:t>
    </dgm:pt>
    <dgm:pt modelId="{D263835B-062A-466F-948F-D04C5F2F5321}" type="parTrans" cxnId="{2DEA2694-1D25-4C89-9A0C-BA8EFF956742}">
      <dgm:prSet/>
      <dgm:spPr/>
      <dgm:t>
        <a:bodyPr/>
        <a:lstStyle/>
        <a:p>
          <a:endParaRPr lang="en-GB"/>
        </a:p>
      </dgm:t>
    </dgm:pt>
    <dgm:pt modelId="{C4F929DF-77DE-4774-B275-4BF53F6AC42E}" type="sibTrans" cxnId="{2DEA2694-1D25-4C89-9A0C-BA8EFF956742}">
      <dgm:prSet/>
      <dgm:spPr/>
      <dgm:t>
        <a:bodyPr/>
        <a:lstStyle/>
        <a:p>
          <a:endParaRPr lang="en-GB"/>
        </a:p>
      </dgm:t>
    </dgm:pt>
    <dgm:pt modelId="{DD09CDF1-5612-4E40-B10C-B877B9613B62}">
      <dgm:prSet phldrT="[Text]"/>
      <dgm:spPr/>
      <dgm:t>
        <a:bodyPr/>
        <a:lstStyle/>
        <a:p>
          <a:r>
            <a:rPr lang="en-GB" dirty="0">
              <a:solidFill>
                <a:srgbClr val="000000"/>
              </a:solidFill>
            </a:rPr>
            <a:t>Talas region</a:t>
          </a:r>
        </a:p>
      </dgm:t>
    </dgm:pt>
    <dgm:pt modelId="{7F9041DC-E705-4665-B582-589E28383152}" type="parTrans" cxnId="{B13BCCC2-6C66-45B3-83CC-A68C04B1B0A7}">
      <dgm:prSet/>
      <dgm:spPr/>
      <dgm:t>
        <a:bodyPr/>
        <a:lstStyle/>
        <a:p>
          <a:endParaRPr lang="en-GB"/>
        </a:p>
      </dgm:t>
    </dgm:pt>
    <dgm:pt modelId="{B5E8EAA2-CD5B-43DC-A5D0-77DC784A950F}" type="sibTrans" cxnId="{B13BCCC2-6C66-45B3-83CC-A68C04B1B0A7}">
      <dgm:prSet/>
      <dgm:spPr/>
      <dgm:t>
        <a:bodyPr/>
        <a:lstStyle/>
        <a:p>
          <a:endParaRPr lang="en-GB"/>
        </a:p>
      </dgm:t>
    </dgm:pt>
    <dgm:pt modelId="{972A19E1-962F-4B49-ABCF-1CC734FDA7A3}">
      <dgm:prSet phldrT="[Text]"/>
      <dgm:spPr/>
      <dgm:t>
        <a:bodyPr/>
        <a:lstStyle/>
        <a:p>
          <a:r>
            <a:rPr lang="en-GB" dirty="0" err="1">
              <a:solidFill>
                <a:srgbClr val="000000"/>
              </a:solidFill>
            </a:rPr>
            <a:t>Gorno</a:t>
          </a:r>
          <a:r>
            <a:rPr lang="en-GB" dirty="0">
              <a:solidFill>
                <a:srgbClr val="000000"/>
              </a:solidFill>
            </a:rPr>
            <a:t>-Badakhshan Autonomous Province</a:t>
          </a:r>
        </a:p>
      </dgm:t>
    </dgm:pt>
    <dgm:pt modelId="{F53086F1-03FF-40CE-927F-F09496639BDD}" type="parTrans" cxnId="{B083E2DE-E1FC-4F0E-A11C-69ECF630815D}">
      <dgm:prSet/>
      <dgm:spPr/>
      <dgm:t>
        <a:bodyPr/>
        <a:lstStyle/>
        <a:p>
          <a:endParaRPr lang="en-GB"/>
        </a:p>
      </dgm:t>
    </dgm:pt>
    <dgm:pt modelId="{96283EF4-4807-4FF3-B7F8-1D2B5D9CC8AF}" type="sibTrans" cxnId="{B083E2DE-E1FC-4F0E-A11C-69ECF630815D}">
      <dgm:prSet/>
      <dgm:spPr/>
      <dgm:t>
        <a:bodyPr/>
        <a:lstStyle/>
        <a:p>
          <a:endParaRPr lang="en-GB"/>
        </a:p>
      </dgm:t>
    </dgm:pt>
    <dgm:pt modelId="{C261CFC4-F2B7-435B-A14F-34E6FA8310C5}">
      <dgm:prSet/>
      <dgm:spPr/>
      <dgm:t>
        <a:bodyPr/>
        <a:lstStyle/>
        <a:p>
          <a:r>
            <a:rPr lang="en-GB" dirty="0">
              <a:solidFill>
                <a:srgbClr val="000000"/>
              </a:solidFill>
            </a:rPr>
            <a:t>Balkan region</a:t>
          </a:r>
        </a:p>
      </dgm:t>
    </dgm:pt>
    <dgm:pt modelId="{23605B2B-7A53-4207-B88D-D58BE4CE313E}" type="parTrans" cxnId="{769C0C71-A7E4-45B0-806B-4EC457DD5188}">
      <dgm:prSet/>
      <dgm:spPr/>
      <dgm:t>
        <a:bodyPr/>
        <a:lstStyle/>
        <a:p>
          <a:endParaRPr lang="en-GB"/>
        </a:p>
      </dgm:t>
    </dgm:pt>
    <dgm:pt modelId="{6AED2CC7-7A82-4DB1-BBA8-951F0DCD166C}" type="sibTrans" cxnId="{769C0C71-A7E4-45B0-806B-4EC457DD5188}">
      <dgm:prSet/>
      <dgm:spPr/>
      <dgm:t>
        <a:bodyPr/>
        <a:lstStyle/>
        <a:p>
          <a:endParaRPr lang="en-GB"/>
        </a:p>
      </dgm:t>
    </dgm:pt>
    <dgm:pt modelId="{6F117994-7D68-4CFB-8C06-FDC6CA09C6B7}">
      <dgm:prSet/>
      <dgm:spPr/>
      <dgm:t>
        <a:bodyPr/>
        <a:lstStyle/>
        <a:p>
          <a:r>
            <a:rPr lang="en-GB" dirty="0" err="1">
              <a:solidFill>
                <a:srgbClr val="000000"/>
              </a:solidFill>
            </a:rPr>
            <a:t>Daşoguz</a:t>
          </a:r>
          <a:r>
            <a:rPr lang="en-GB" dirty="0">
              <a:solidFill>
                <a:srgbClr val="000000"/>
              </a:solidFill>
            </a:rPr>
            <a:t> region </a:t>
          </a:r>
        </a:p>
      </dgm:t>
    </dgm:pt>
    <dgm:pt modelId="{65F90BB9-DC17-4A0F-809C-02ADB58307DA}" type="parTrans" cxnId="{E7DCE022-237D-41F5-A025-D771CED408BE}">
      <dgm:prSet/>
      <dgm:spPr/>
      <dgm:t>
        <a:bodyPr/>
        <a:lstStyle/>
        <a:p>
          <a:endParaRPr lang="en-GB"/>
        </a:p>
      </dgm:t>
    </dgm:pt>
    <dgm:pt modelId="{1EBEF8DA-F4DE-43C9-B423-618CA0FA643E}" type="sibTrans" cxnId="{E7DCE022-237D-41F5-A025-D771CED408BE}">
      <dgm:prSet/>
      <dgm:spPr/>
      <dgm:t>
        <a:bodyPr/>
        <a:lstStyle/>
        <a:p>
          <a:endParaRPr lang="en-GB"/>
        </a:p>
      </dgm:t>
    </dgm:pt>
    <dgm:pt modelId="{B183C423-83E4-4B53-A84C-A265D44EB470}">
      <dgm:prSet/>
      <dgm:spPr/>
      <dgm:t>
        <a:bodyPr/>
        <a:lstStyle/>
        <a:p>
          <a:r>
            <a:rPr lang="en-GB" dirty="0">
              <a:solidFill>
                <a:srgbClr val="000000"/>
              </a:solidFill>
            </a:rPr>
            <a:t>Mary region</a:t>
          </a:r>
        </a:p>
      </dgm:t>
    </dgm:pt>
    <dgm:pt modelId="{825576FC-040D-423D-9495-DF97ED189FD1}" type="parTrans" cxnId="{FA1E0ABF-6CE0-46E2-9B51-2A571B5D5559}">
      <dgm:prSet/>
      <dgm:spPr/>
      <dgm:t>
        <a:bodyPr/>
        <a:lstStyle/>
        <a:p>
          <a:endParaRPr lang="en-GB"/>
        </a:p>
      </dgm:t>
    </dgm:pt>
    <dgm:pt modelId="{A473FA98-4C29-40AA-A7E9-91DD239FDF40}" type="sibTrans" cxnId="{FA1E0ABF-6CE0-46E2-9B51-2A571B5D5559}">
      <dgm:prSet/>
      <dgm:spPr/>
      <dgm:t>
        <a:bodyPr/>
        <a:lstStyle/>
        <a:p>
          <a:endParaRPr lang="en-GB"/>
        </a:p>
      </dgm:t>
    </dgm:pt>
    <dgm:pt modelId="{E4CFE9DD-A3F9-4BF7-851D-0F6D43FDA56E}">
      <dgm:prSet/>
      <dgm:spPr/>
      <dgm:t>
        <a:bodyPr/>
        <a:lstStyle/>
        <a:p>
          <a:r>
            <a:rPr lang="en-GB" dirty="0" err="1">
              <a:solidFill>
                <a:srgbClr val="000000"/>
              </a:solidFill>
            </a:rPr>
            <a:t>Lebap</a:t>
          </a:r>
          <a:r>
            <a:rPr lang="en-GB" dirty="0">
              <a:solidFill>
                <a:srgbClr val="000000"/>
              </a:solidFill>
            </a:rPr>
            <a:t> region</a:t>
          </a:r>
        </a:p>
      </dgm:t>
    </dgm:pt>
    <dgm:pt modelId="{DAB1DD23-C57F-49D2-BCAA-D5632171EB13}" type="parTrans" cxnId="{3952CFEC-68F4-4001-905C-823BAB87BF25}">
      <dgm:prSet/>
      <dgm:spPr/>
      <dgm:t>
        <a:bodyPr/>
        <a:lstStyle/>
        <a:p>
          <a:endParaRPr lang="en-GB"/>
        </a:p>
      </dgm:t>
    </dgm:pt>
    <dgm:pt modelId="{C0EB6514-11C8-4993-8280-40B3FFCC26F1}" type="sibTrans" cxnId="{3952CFEC-68F4-4001-905C-823BAB87BF25}">
      <dgm:prSet/>
      <dgm:spPr/>
      <dgm:t>
        <a:bodyPr/>
        <a:lstStyle/>
        <a:p>
          <a:endParaRPr lang="en-GB"/>
        </a:p>
      </dgm:t>
    </dgm:pt>
    <dgm:pt modelId="{A7548575-E7A7-4C81-9FC2-1C565E0F4F6A}">
      <dgm:prSet/>
      <dgm:spPr/>
      <dgm:t>
        <a:bodyPr/>
        <a:lstStyle/>
        <a:p>
          <a:r>
            <a:rPr lang="en-GB" dirty="0">
              <a:solidFill>
                <a:srgbClr val="000000"/>
              </a:solidFill>
            </a:rPr>
            <a:t>Andijan region</a:t>
          </a:r>
        </a:p>
      </dgm:t>
    </dgm:pt>
    <dgm:pt modelId="{75EDE79E-E988-45B2-9717-897CFD52C104}" type="parTrans" cxnId="{DEB64550-FF12-438F-898A-4696A1732AEA}">
      <dgm:prSet/>
      <dgm:spPr/>
      <dgm:t>
        <a:bodyPr/>
        <a:lstStyle/>
        <a:p>
          <a:endParaRPr lang="en-GB"/>
        </a:p>
      </dgm:t>
    </dgm:pt>
    <dgm:pt modelId="{592789AF-63FE-4D62-AB78-B96DD1B47EC9}" type="sibTrans" cxnId="{DEB64550-FF12-438F-898A-4696A1732AEA}">
      <dgm:prSet/>
      <dgm:spPr/>
      <dgm:t>
        <a:bodyPr/>
        <a:lstStyle/>
        <a:p>
          <a:endParaRPr lang="en-GB"/>
        </a:p>
      </dgm:t>
    </dgm:pt>
    <dgm:pt modelId="{0AC12134-FADC-4408-B06D-A402B61C6365}">
      <dgm:prSet/>
      <dgm:spPr/>
      <dgm:t>
        <a:bodyPr/>
        <a:lstStyle/>
        <a:p>
          <a:r>
            <a:rPr lang="en-GB" dirty="0">
              <a:solidFill>
                <a:srgbClr val="000000"/>
              </a:solidFill>
            </a:rPr>
            <a:t>Bukhara region</a:t>
          </a:r>
        </a:p>
      </dgm:t>
    </dgm:pt>
    <dgm:pt modelId="{4D8C712C-CA38-4ADB-9A93-767BB9B644C4}" type="parTrans" cxnId="{F39D74A7-2FF1-4F85-A7C4-846C4A69A5EC}">
      <dgm:prSet/>
      <dgm:spPr/>
      <dgm:t>
        <a:bodyPr/>
        <a:lstStyle/>
        <a:p>
          <a:endParaRPr lang="en-GB"/>
        </a:p>
      </dgm:t>
    </dgm:pt>
    <dgm:pt modelId="{E150E8F4-8ECA-4765-97A1-D4C202E39682}" type="sibTrans" cxnId="{F39D74A7-2FF1-4F85-A7C4-846C4A69A5EC}">
      <dgm:prSet/>
      <dgm:spPr/>
      <dgm:t>
        <a:bodyPr/>
        <a:lstStyle/>
        <a:p>
          <a:endParaRPr lang="en-GB"/>
        </a:p>
      </dgm:t>
    </dgm:pt>
    <dgm:pt modelId="{1735C3A2-CD0E-48D3-8D30-AA3053189594}">
      <dgm:prSet/>
      <dgm:spPr/>
      <dgm:t>
        <a:bodyPr/>
        <a:lstStyle/>
        <a:p>
          <a:r>
            <a:rPr lang="en-GB" dirty="0">
              <a:solidFill>
                <a:srgbClr val="000000"/>
              </a:solidFill>
            </a:rPr>
            <a:t>Fergana region</a:t>
          </a:r>
        </a:p>
      </dgm:t>
    </dgm:pt>
    <dgm:pt modelId="{156488C6-C582-4C68-A746-DC5D76057205}" type="parTrans" cxnId="{4B7FF9B5-2594-4975-A0F6-8F526B6440B5}">
      <dgm:prSet/>
      <dgm:spPr/>
      <dgm:t>
        <a:bodyPr/>
        <a:lstStyle/>
        <a:p>
          <a:endParaRPr lang="en-GB"/>
        </a:p>
      </dgm:t>
    </dgm:pt>
    <dgm:pt modelId="{1C7E6891-D52B-4174-A493-264AC84FE015}" type="sibTrans" cxnId="{4B7FF9B5-2594-4975-A0F6-8F526B6440B5}">
      <dgm:prSet/>
      <dgm:spPr/>
      <dgm:t>
        <a:bodyPr/>
        <a:lstStyle/>
        <a:p>
          <a:endParaRPr lang="en-GB"/>
        </a:p>
      </dgm:t>
    </dgm:pt>
    <dgm:pt modelId="{DCFD1480-4F07-444F-AB2C-7187A4B94E86}">
      <dgm:prSet/>
      <dgm:spPr/>
      <dgm:t>
        <a:bodyPr/>
        <a:lstStyle/>
        <a:p>
          <a:r>
            <a:rPr lang="en-GB" dirty="0" err="1">
              <a:solidFill>
                <a:srgbClr val="000000"/>
              </a:solidFill>
            </a:rPr>
            <a:t>Jizzakh</a:t>
          </a:r>
          <a:r>
            <a:rPr lang="en-GB" dirty="0">
              <a:solidFill>
                <a:srgbClr val="000000"/>
              </a:solidFill>
            </a:rPr>
            <a:t> region</a:t>
          </a:r>
        </a:p>
      </dgm:t>
    </dgm:pt>
    <dgm:pt modelId="{754BC8BB-4EA1-4682-BC80-D11169DBA577}" type="parTrans" cxnId="{B28E90C3-0010-4DEC-A66A-4DD093BB967C}">
      <dgm:prSet/>
      <dgm:spPr/>
      <dgm:t>
        <a:bodyPr/>
        <a:lstStyle/>
        <a:p>
          <a:endParaRPr lang="en-GB"/>
        </a:p>
      </dgm:t>
    </dgm:pt>
    <dgm:pt modelId="{91A71453-5647-4B91-A819-70A532EB8CB7}" type="sibTrans" cxnId="{B28E90C3-0010-4DEC-A66A-4DD093BB967C}">
      <dgm:prSet/>
      <dgm:spPr/>
      <dgm:t>
        <a:bodyPr/>
        <a:lstStyle/>
        <a:p>
          <a:endParaRPr lang="en-GB"/>
        </a:p>
      </dgm:t>
    </dgm:pt>
    <dgm:pt modelId="{0B58AD10-ED83-4A42-8A32-327291FCF2FF}">
      <dgm:prSet/>
      <dgm:spPr/>
      <dgm:t>
        <a:bodyPr/>
        <a:lstStyle/>
        <a:p>
          <a:r>
            <a:rPr lang="en-GB" dirty="0" err="1">
              <a:solidFill>
                <a:srgbClr val="000000"/>
              </a:solidFill>
            </a:rPr>
            <a:t>Khorezm</a:t>
          </a:r>
          <a:r>
            <a:rPr lang="en-GB" dirty="0">
              <a:solidFill>
                <a:srgbClr val="000000"/>
              </a:solidFill>
            </a:rPr>
            <a:t> region</a:t>
          </a:r>
        </a:p>
      </dgm:t>
    </dgm:pt>
    <dgm:pt modelId="{B50EC89B-BBB2-4423-BACB-00CF5DB80839}" type="parTrans" cxnId="{501335D4-37F8-494D-AD74-3AAE1369B8ED}">
      <dgm:prSet/>
      <dgm:spPr/>
      <dgm:t>
        <a:bodyPr/>
        <a:lstStyle/>
        <a:p>
          <a:endParaRPr lang="en-GB"/>
        </a:p>
      </dgm:t>
    </dgm:pt>
    <dgm:pt modelId="{0C6E64D2-62DF-46C8-BD73-38D854E1CE24}" type="sibTrans" cxnId="{501335D4-37F8-494D-AD74-3AAE1369B8ED}">
      <dgm:prSet/>
      <dgm:spPr/>
      <dgm:t>
        <a:bodyPr/>
        <a:lstStyle/>
        <a:p>
          <a:endParaRPr lang="en-GB"/>
        </a:p>
      </dgm:t>
    </dgm:pt>
    <dgm:pt modelId="{77827033-3EB3-4B82-8997-7A0F7621DAC6}">
      <dgm:prSet/>
      <dgm:spPr/>
      <dgm:t>
        <a:bodyPr/>
        <a:lstStyle/>
        <a:p>
          <a:r>
            <a:rPr lang="en-GB" dirty="0">
              <a:solidFill>
                <a:srgbClr val="000000"/>
              </a:solidFill>
            </a:rPr>
            <a:t>Republic of </a:t>
          </a:r>
          <a:r>
            <a:rPr lang="en-GB" dirty="0" err="1">
              <a:solidFill>
                <a:srgbClr val="000000"/>
              </a:solidFill>
            </a:rPr>
            <a:t>Karakalpakstan</a:t>
          </a:r>
          <a:endParaRPr lang="en-GB" dirty="0">
            <a:solidFill>
              <a:srgbClr val="000000"/>
            </a:solidFill>
          </a:endParaRPr>
        </a:p>
      </dgm:t>
    </dgm:pt>
    <dgm:pt modelId="{FFBF1EC1-C609-47D0-9BD0-FD03D1D51BD7}" type="parTrans" cxnId="{D5DD6DD8-755F-46B6-B137-7DAEE99DE8F8}">
      <dgm:prSet/>
      <dgm:spPr/>
      <dgm:t>
        <a:bodyPr/>
        <a:lstStyle/>
        <a:p>
          <a:endParaRPr lang="en-GB"/>
        </a:p>
      </dgm:t>
    </dgm:pt>
    <dgm:pt modelId="{75AA3191-1E1C-403A-A377-24811D589870}" type="sibTrans" cxnId="{D5DD6DD8-755F-46B6-B137-7DAEE99DE8F8}">
      <dgm:prSet/>
      <dgm:spPr/>
      <dgm:t>
        <a:bodyPr/>
        <a:lstStyle/>
        <a:p>
          <a:endParaRPr lang="en-GB"/>
        </a:p>
      </dgm:t>
    </dgm:pt>
    <dgm:pt modelId="{A02A6C6B-7758-4914-B72D-023F9B099CDD}">
      <dgm:prSet/>
      <dgm:spPr/>
      <dgm:t>
        <a:bodyPr/>
        <a:lstStyle/>
        <a:p>
          <a:r>
            <a:rPr lang="en-GB" dirty="0">
              <a:solidFill>
                <a:srgbClr val="000000"/>
              </a:solidFill>
            </a:rPr>
            <a:t>Namangan region</a:t>
          </a:r>
        </a:p>
      </dgm:t>
    </dgm:pt>
    <dgm:pt modelId="{886938E0-4A4D-4406-923E-876AA270DADA}" type="parTrans" cxnId="{8EF69C28-8311-43D1-8761-6E56128A9214}">
      <dgm:prSet/>
      <dgm:spPr/>
      <dgm:t>
        <a:bodyPr/>
        <a:lstStyle/>
        <a:p>
          <a:endParaRPr lang="en-GB"/>
        </a:p>
      </dgm:t>
    </dgm:pt>
    <dgm:pt modelId="{CB1ABA6F-9104-440A-9D69-674FA1AB5D91}" type="sibTrans" cxnId="{8EF69C28-8311-43D1-8761-6E56128A9214}">
      <dgm:prSet/>
      <dgm:spPr/>
      <dgm:t>
        <a:bodyPr/>
        <a:lstStyle/>
        <a:p>
          <a:endParaRPr lang="en-GB"/>
        </a:p>
      </dgm:t>
    </dgm:pt>
    <dgm:pt modelId="{81A1D91A-F30E-469A-AD6D-E4A4E1E53F18}">
      <dgm:prSet/>
      <dgm:spPr/>
      <dgm:t>
        <a:bodyPr/>
        <a:lstStyle/>
        <a:p>
          <a:endParaRPr lang="en-GB" dirty="0"/>
        </a:p>
      </dgm:t>
    </dgm:pt>
    <dgm:pt modelId="{6D57E402-8DCC-4C30-9D23-4E76EEAA8AD2}" type="parTrans" cxnId="{42D3BC8D-F84C-40E9-9370-1A9D98C800BB}">
      <dgm:prSet/>
      <dgm:spPr/>
      <dgm:t>
        <a:bodyPr/>
        <a:lstStyle/>
        <a:p>
          <a:endParaRPr lang="en-GB"/>
        </a:p>
      </dgm:t>
    </dgm:pt>
    <dgm:pt modelId="{ACE85D69-E1B4-40E2-B34F-5E68873E280D}" type="sibTrans" cxnId="{42D3BC8D-F84C-40E9-9370-1A9D98C800BB}">
      <dgm:prSet/>
      <dgm:spPr/>
      <dgm:t>
        <a:bodyPr/>
        <a:lstStyle/>
        <a:p>
          <a:endParaRPr lang="en-GB"/>
        </a:p>
      </dgm:t>
    </dgm:pt>
    <dgm:pt modelId="{D2726A11-CB23-40D0-8E68-4202F3E045F4}">
      <dgm:prSet/>
      <dgm:spPr/>
      <dgm:t>
        <a:bodyPr/>
        <a:lstStyle/>
        <a:p>
          <a:r>
            <a:rPr lang="en-GB" dirty="0" err="1">
              <a:solidFill>
                <a:srgbClr val="000000"/>
              </a:solidFill>
            </a:rPr>
            <a:t>Navoiy</a:t>
          </a:r>
          <a:r>
            <a:rPr lang="en-GB" dirty="0">
              <a:solidFill>
                <a:srgbClr val="000000"/>
              </a:solidFill>
            </a:rPr>
            <a:t> region</a:t>
          </a:r>
        </a:p>
      </dgm:t>
    </dgm:pt>
    <dgm:pt modelId="{1D6BBCF8-2CF8-446C-8045-BCE97ED2CC00}" type="parTrans" cxnId="{FA040907-B61E-45D3-81CA-C4471DE7E7F0}">
      <dgm:prSet/>
      <dgm:spPr/>
      <dgm:t>
        <a:bodyPr/>
        <a:lstStyle/>
        <a:p>
          <a:endParaRPr lang="en-GB"/>
        </a:p>
      </dgm:t>
    </dgm:pt>
    <dgm:pt modelId="{C72CD79F-4BC7-425D-8485-F74315FD7D2D}" type="sibTrans" cxnId="{FA040907-B61E-45D3-81CA-C4471DE7E7F0}">
      <dgm:prSet/>
      <dgm:spPr/>
      <dgm:t>
        <a:bodyPr/>
        <a:lstStyle/>
        <a:p>
          <a:endParaRPr lang="en-GB"/>
        </a:p>
      </dgm:t>
    </dgm:pt>
    <dgm:pt modelId="{3F65503E-B140-4EC4-97C7-CF5D598B7CC0}">
      <dgm:prSet/>
      <dgm:spPr/>
      <dgm:t>
        <a:bodyPr/>
        <a:lstStyle/>
        <a:p>
          <a:r>
            <a:rPr lang="en-GB" dirty="0" err="1">
              <a:solidFill>
                <a:srgbClr val="000000"/>
              </a:solidFill>
            </a:rPr>
            <a:t>Qashqadaryo</a:t>
          </a:r>
          <a:r>
            <a:rPr lang="en-GB" dirty="0">
              <a:solidFill>
                <a:srgbClr val="000000"/>
              </a:solidFill>
            </a:rPr>
            <a:t> region</a:t>
          </a:r>
        </a:p>
      </dgm:t>
    </dgm:pt>
    <dgm:pt modelId="{2F700AC4-1BBB-469C-A57C-64F894E7F938}" type="parTrans" cxnId="{901C8839-0DAD-48FD-A1D0-E719295D98AA}">
      <dgm:prSet/>
      <dgm:spPr/>
      <dgm:t>
        <a:bodyPr/>
        <a:lstStyle/>
        <a:p>
          <a:endParaRPr lang="en-GB"/>
        </a:p>
      </dgm:t>
    </dgm:pt>
    <dgm:pt modelId="{F96C7968-E65D-49C1-8A9F-2B1D730D1DBF}" type="sibTrans" cxnId="{901C8839-0DAD-48FD-A1D0-E719295D98AA}">
      <dgm:prSet/>
      <dgm:spPr/>
      <dgm:t>
        <a:bodyPr/>
        <a:lstStyle/>
        <a:p>
          <a:endParaRPr lang="en-GB"/>
        </a:p>
      </dgm:t>
    </dgm:pt>
    <dgm:pt modelId="{4402B5BE-8475-427E-9C82-A65550B6DF9C}">
      <dgm:prSet/>
      <dgm:spPr/>
      <dgm:t>
        <a:bodyPr/>
        <a:lstStyle/>
        <a:p>
          <a:r>
            <a:rPr lang="en-GB" dirty="0">
              <a:solidFill>
                <a:srgbClr val="000000"/>
              </a:solidFill>
            </a:rPr>
            <a:t>Samarqand region</a:t>
          </a:r>
        </a:p>
      </dgm:t>
    </dgm:pt>
    <dgm:pt modelId="{EE7F55D9-3191-4ABD-8EC6-2DB24D065642}" type="parTrans" cxnId="{DFE11036-5A1D-49D8-8F6F-FD736F483180}">
      <dgm:prSet/>
      <dgm:spPr/>
      <dgm:t>
        <a:bodyPr/>
        <a:lstStyle/>
        <a:p>
          <a:endParaRPr lang="en-GB"/>
        </a:p>
      </dgm:t>
    </dgm:pt>
    <dgm:pt modelId="{A2ED01B0-3AA8-4176-85FC-FF6197938A62}" type="sibTrans" cxnId="{DFE11036-5A1D-49D8-8F6F-FD736F483180}">
      <dgm:prSet/>
      <dgm:spPr/>
      <dgm:t>
        <a:bodyPr/>
        <a:lstStyle/>
        <a:p>
          <a:endParaRPr lang="en-GB"/>
        </a:p>
      </dgm:t>
    </dgm:pt>
    <dgm:pt modelId="{E906077B-4E4F-4A47-85B6-996F931358FC}">
      <dgm:prSet/>
      <dgm:spPr/>
      <dgm:t>
        <a:bodyPr/>
        <a:lstStyle/>
        <a:p>
          <a:r>
            <a:rPr lang="en-GB" dirty="0" err="1">
              <a:solidFill>
                <a:srgbClr val="000000"/>
              </a:solidFill>
            </a:rPr>
            <a:t>Sirdarya</a:t>
          </a:r>
          <a:r>
            <a:rPr lang="en-GB" dirty="0">
              <a:solidFill>
                <a:srgbClr val="000000"/>
              </a:solidFill>
            </a:rPr>
            <a:t> region</a:t>
          </a:r>
        </a:p>
      </dgm:t>
    </dgm:pt>
    <dgm:pt modelId="{D07E78A3-EB35-49C7-9C05-5DDAB7F22FBC}" type="parTrans" cxnId="{E5BBBF36-104A-4936-ABAE-2F3A1DEEA982}">
      <dgm:prSet/>
      <dgm:spPr/>
      <dgm:t>
        <a:bodyPr/>
        <a:lstStyle/>
        <a:p>
          <a:endParaRPr lang="en-GB"/>
        </a:p>
      </dgm:t>
    </dgm:pt>
    <dgm:pt modelId="{F6A581C5-5098-487D-B5DF-52049DBB1E69}" type="sibTrans" cxnId="{E5BBBF36-104A-4936-ABAE-2F3A1DEEA982}">
      <dgm:prSet/>
      <dgm:spPr/>
      <dgm:t>
        <a:bodyPr/>
        <a:lstStyle/>
        <a:p>
          <a:endParaRPr lang="en-GB"/>
        </a:p>
      </dgm:t>
    </dgm:pt>
    <dgm:pt modelId="{DB2F78A4-0EBA-476B-8B5E-0A9D0D52E1FC}">
      <dgm:prSet/>
      <dgm:spPr/>
      <dgm:t>
        <a:bodyPr/>
        <a:lstStyle/>
        <a:p>
          <a:r>
            <a:rPr lang="en-GB" dirty="0" err="1">
              <a:solidFill>
                <a:srgbClr val="000000"/>
              </a:solidFill>
            </a:rPr>
            <a:t>Surkhandarya</a:t>
          </a:r>
          <a:r>
            <a:rPr lang="en-GB" dirty="0">
              <a:solidFill>
                <a:srgbClr val="000000"/>
              </a:solidFill>
            </a:rPr>
            <a:t> region</a:t>
          </a:r>
        </a:p>
      </dgm:t>
    </dgm:pt>
    <dgm:pt modelId="{07B83C20-5F0E-419D-B7EE-B7AABC01B816}" type="parTrans" cxnId="{F1C00424-0148-4367-A13C-4D71AF556762}">
      <dgm:prSet/>
      <dgm:spPr/>
      <dgm:t>
        <a:bodyPr/>
        <a:lstStyle/>
        <a:p>
          <a:endParaRPr lang="en-GB"/>
        </a:p>
      </dgm:t>
    </dgm:pt>
    <dgm:pt modelId="{59500B9B-63CB-4CD5-A45E-BA5FE438FCC5}" type="sibTrans" cxnId="{F1C00424-0148-4367-A13C-4D71AF556762}">
      <dgm:prSet/>
      <dgm:spPr/>
      <dgm:t>
        <a:bodyPr/>
        <a:lstStyle/>
        <a:p>
          <a:endParaRPr lang="en-GB"/>
        </a:p>
      </dgm:t>
    </dgm:pt>
    <dgm:pt modelId="{385A01FF-5C2E-4B53-8C75-5EDC71C0F7E7}">
      <dgm:prSet phldrT="[Text]"/>
      <dgm:spPr/>
      <dgm:t>
        <a:bodyPr/>
        <a:lstStyle/>
        <a:p>
          <a:r>
            <a:rPr lang="en-GB" dirty="0">
              <a:solidFill>
                <a:srgbClr val="000000"/>
              </a:solidFill>
            </a:rPr>
            <a:t>Districts of the Republican subordination: </a:t>
          </a:r>
          <a:r>
            <a:rPr lang="en-GB" dirty="0" err="1">
              <a:solidFill>
                <a:srgbClr val="000000"/>
              </a:solidFill>
            </a:rPr>
            <a:t>Lakhsh</a:t>
          </a:r>
          <a:r>
            <a:rPr lang="en-GB" dirty="0">
              <a:solidFill>
                <a:srgbClr val="000000"/>
              </a:solidFill>
            </a:rPr>
            <a:t> district, Rasht district, </a:t>
          </a:r>
          <a:r>
            <a:rPr lang="en-GB" dirty="0" err="1">
              <a:solidFill>
                <a:srgbClr val="000000"/>
              </a:solidFill>
            </a:rPr>
            <a:t>Rudaki</a:t>
          </a:r>
          <a:r>
            <a:rPr lang="en-GB" dirty="0">
              <a:solidFill>
                <a:srgbClr val="000000"/>
              </a:solidFill>
            </a:rPr>
            <a:t> district, </a:t>
          </a:r>
          <a:r>
            <a:rPr lang="en-GB" dirty="0" err="1">
              <a:solidFill>
                <a:srgbClr val="000000"/>
              </a:solidFill>
            </a:rPr>
            <a:t>Shahrinav</a:t>
          </a:r>
          <a:r>
            <a:rPr lang="en-GB" dirty="0">
              <a:solidFill>
                <a:srgbClr val="000000"/>
              </a:solidFill>
            </a:rPr>
            <a:t> district, </a:t>
          </a:r>
          <a:r>
            <a:rPr lang="en-GB" dirty="0" err="1">
              <a:solidFill>
                <a:srgbClr val="000000"/>
              </a:solidFill>
            </a:rPr>
            <a:t>Tursunzoda</a:t>
          </a:r>
          <a:r>
            <a:rPr lang="en-GB" dirty="0">
              <a:solidFill>
                <a:srgbClr val="000000"/>
              </a:solidFill>
            </a:rPr>
            <a:t> district </a:t>
          </a:r>
        </a:p>
      </dgm:t>
    </dgm:pt>
    <dgm:pt modelId="{8E489B8F-F7C6-4025-A85A-F3BCB95EB923}" type="parTrans" cxnId="{088F8CEC-E70C-4413-AADA-CF50EDB1FE65}">
      <dgm:prSet/>
      <dgm:spPr/>
      <dgm:t>
        <a:bodyPr/>
        <a:lstStyle/>
        <a:p>
          <a:endParaRPr lang="en-GB"/>
        </a:p>
      </dgm:t>
    </dgm:pt>
    <dgm:pt modelId="{2579972B-E15C-4B91-A179-321B3E592D2D}" type="sibTrans" cxnId="{088F8CEC-E70C-4413-AADA-CF50EDB1FE65}">
      <dgm:prSet/>
      <dgm:spPr/>
      <dgm:t>
        <a:bodyPr/>
        <a:lstStyle/>
        <a:p>
          <a:endParaRPr lang="en-GB"/>
        </a:p>
      </dgm:t>
    </dgm:pt>
    <dgm:pt modelId="{A1DB0DA9-625B-4A71-83B7-898F437A8E7B}">
      <dgm:prSet/>
      <dgm:spPr/>
      <dgm:t>
        <a:bodyPr/>
        <a:lstStyle/>
        <a:p>
          <a:r>
            <a:rPr lang="en-GB" dirty="0">
              <a:solidFill>
                <a:srgbClr val="000000"/>
              </a:solidFill>
            </a:rPr>
            <a:t>Tashkent region</a:t>
          </a:r>
        </a:p>
      </dgm:t>
    </dgm:pt>
    <dgm:pt modelId="{5ABE98F4-8324-49D5-A8A3-0B02D75A646A}" type="parTrans" cxnId="{A4F93CF7-130F-4F43-B5E3-B451E5547C37}">
      <dgm:prSet/>
      <dgm:spPr/>
      <dgm:t>
        <a:bodyPr/>
        <a:lstStyle/>
        <a:p>
          <a:endParaRPr lang="en-GB"/>
        </a:p>
      </dgm:t>
    </dgm:pt>
    <dgm:pt modelId="{C856CC08-EC71-4728-8DE9-6B3D0B1D3D3E}" type="sibTrans" cxnId="{A4F93CF7-130F-4F43-B5E3-B451E5547C37}">
      <dgm:prSet/>
      <dgm:spPr/>
      <dgm:t>
        <a:bodyPr/>
        <a:lstStyle/>
        <a:p>
          <a:endParaRPr lang="en-GB"/>
        </a:p>
      </dgm:t>
    </dgm:pt>
    <dgm:pt modelId="{603EB676-CBCD-4D3C-9F9F-A2D16A38188C}" type="pres">
      <dgm:prSet presAssocID="{C4EF316A-63DA-4EB7-8D94-9C7AA7FA2193}" presName="Name0" presStyleCnt="0">
        <dgm:presLayoutVars>
          <dgm:dir/>
          <dgm:animLvl val="lvl"/>
          <dgm:resizeHandles val="exact"/>
        </dgm:presLayoutVars>
      </dgm:prSet>
      <dgm:spPr/>
    </dgm:pt>
    <dgm:pt modelId="{F0A88AC6-71E6-421B-8D89-10E2D15767D0}" type="pres">
      <dgm:prSet presAssocID="{90A110A2-DA6E-4BBB-B1F7-62263C4FF3D2}" presName="composite" presStyleCnt="0"/>
      <dgm:spPr/>
    </dgm:pt>
    <dgm:pt modelId="{35A33061-8A6A-4D6C-B7AB-EE4C6B108571}" type="pres">
      <dgm:prSet presAssocID="{90A110A2-DA6E-4BBB-B1F7-62263C4FF3D2}" presName="parTx" presStyleLbl="alignNode1" presStyleIdx="0" presStyleCnt="5">
        <dgm:presLayoutVars>
          <dgm:chMax val="0"/>
          <dgm:chPref val="0"/>
          <dgm:bulletEnabled val="1"/>
        </dgm:presLayoutVars>
      </dgm:prSet>
      <dgm:spPr/>
    </dgm:pt>
    <dgm:pt modelId="{5828B4EC-6139-4D1B-9654-0CA96B7495A0}" type="pres">
      <dgm:prSet presAssocID="{90A110A2-DA6E-4BBB-B1F7-62263C4FF3D2}" presName="desTx" presStyleLbl="alignAccFollowNode1" presStyleIdx="0" presStyleCnt="5">
        <dgm:presLayoutVars>
          <dgm:bulletEnabled val="1"/>
        </dgm:presLayoutVars>
      </dgm:prSet>
      <dgm:spPr/>
    </dgm:pt>
    <dgm:pt modelId="{CC5E47C8-A84A-4710-B75F-262A8BEFC89F}" type="pres">
      <dgm:prSet presAssocID="{5535A8D8-1C3E-49EE-9BDA-7E781DCA9923}" presName="space" presStyleCnt="0"/>
      <dgm:spPr/>
    </dgm:pt>
    <dgm:pt modelId="{72FFD847-4A2A-4528-83E7-CB0A27DB80C4}" type="pres">
      <dgm:prSet presAssocID="{9F561D73-7D5D-44C4-9DAB-3B4D8B24B10B}" presName="composite" presStyleCnt="0"/>
      <dgm:spPr/>
    </dgm:pt>
    <dgm:pt modelId="{DAEA8D70-4656-4F34-ACF0-65D4EBAE3CDB}" type="pres">
      <dgm:prSet presAssocID="{9F561D73-7D5D-44C4-9DAB-3B4D8B24B10B}" presName="parTx" presStyleLbl="alignNode1" presStyleIdx="1" presStyleCnt="5">
        <dgm:presLayoutVars>
          <dgm:chMax val="0"/>
          <dgm:chPref val="0"/>
          <dgm:bulletEnabled val="1"/>
        </dgm:presLayoutVars>
      </dgm:prSet>
      <dgm:spPr/>
    </dgm:pt>
    <dgm:pt modelId="{DAF518D3-8070-41D7-B5D8-550097A36126}" type="pres">
      <dgm:prSet presAssocID="{9F561D73-7D5D-44C4-9DAB-3B4D8B24B10B}" presName="desTx" presStyleLbl="alignAccFollowNode1" presStyleIdx="1" presStyleCnt="5">
        <dgm:presLayoutVars>
          <dgm:bulletEnabled val="1"/>
        </dgm:presLayoutVars>
      </dgm:prSet>
      <dgm:spPr/>
    </dgm:pt>
    <dgm:pt modelId="{DE1BCB26-8123-4692-997F-34FF13F62F79}" type="pres">
      <dgm:prSet presAssocID="{8633EE8E-5108-45E1-83DD-36B7A2EE5AB4}" presName="space" presStyleCnt="0"/>
      <dgm:spPr/>
    </dgm:pt>
    <dgm:pt modelId="{BFC0AF00-B375-46D5-8B1E-8CF0CFDF71B8}" type="pres">
      <dgm:prSet presAssocID="{7F5FE291-28F2-41A1-8A9A-482618CF0507}" presName="composite" presStyleCnt="0"/>
      <dgm:spPr/>
    </dgm:pt>
    <dgm:pt modelId="{DD95DF88-9FF0-4AD5-8B97-911CC4E7CDCC}" type="pres">
      <dgm:prSet presAssocID="{7F5FE291-28F2-41A1-8A9A-482618CF0507}" presName="parTx" presStyleLbl="alignNode1" presStyleIdx="2" presStyleCnt="5">
        <dgm:presLayoutVars>
          <dgm:chMax val="0"/>
          <dgm:chPref val="0"/>
          <dgm:bulletEnabled val="1"/>
        </dgm:presLayoutVars>
      </dgm:prSet>
      <dgm:spPr/>
    </dgm:pt>
    <dgm:pt modelId="{B72E5467-E7D6-49B6-826F-DF53636172CF}" type="pres">
      <dgm:prSet presAssocID="{7F5FE291-28F2-41A1-8A9A-482618CF0507}" presName="desTx" presStyleLbl="alignAccFollowNode1" presStyleIdx="2" presStyleCnt="5">
        <dgm:presLayoutVars>
          <dgm:bulletEnabled val="1"/>
        </dgm:presLayoutVars>
      </dgm:prSet>
      <dgm:spPr/>
    </dgm:pt>
    <dgm:pt modelId="{3CE5A550-A448-4E5F-A9A4-C2B5D71B97B0}" type="pres">
      <dgm:prSet presAssocID="{5619EAB1-2BC4-4785-9C45-3C686690840D}" presName="space" presStyleCnt="0"/>
      <dgm:spPr/>
    </dgm:pt>
    <dgm:pt modelId="{2174E8F8-49A7-4DCE-846B-900EA638E76D}" type="pres">
      <dgm:prSet presAssocID="{A16BA7C3-6C6C-4591-89D4-26220E757339}" presName="composite" presStyleCnt="0"/>
      <dgm:spPr/>
    </dgm:pt>
    <dgm:pt modelId="{28E49654-3837-42AC-A510-6CC866F54390}" type="pres">
      <dgm:prSet presAssocID="{A16BA7C3-6C6C-4591-89D4-26220E757339}" presName="parTx" presStyleLbl="alignNode1" presStyleIdx="3" presStyleCnt="5">
        <dgm:presLayoutVars>
          <dgm:chMax val="0"/>
          <dgm:chPref val="0"/>
          <dgm:bulletEnabled val="1"/>
        </dgm:presLayoutVars>
      </dgm:prSet>
      <dgm:spPr/>
    </dgm:pt>
    <dgm:pt modelId="{AE81C54A-B871-4C26-943B-D82E0BCBFB94}" type="pres">
      <dgm:prSet presAssocID="{A16BA7C3-6C6C-4591-89D4-26220E757339}" presName="desTx" presStyleLbl="alignAccFollowNode1" presStyleIdx="3" presStyleCnt="5">
        <dgm:presLayoutVars>
          <dgm:bulletEnabled val="1"/>
        </dgm:presLayoutVars>
      </dgm:prSet>
      <dgm:spPr/>
    </dgm:pt>
    <dgm:pt modelId="{9F545965-14C1-4E42-BCF7-AB0B4B6D2254}" type="pres">
      <dgm:prSet presAssocID="{F6DB82D8-91C4-4481-9BDC-E11A7C1695CD}" presName="space" presStyleCnt="0"/>
      <dgm:spPr/>
    </dgm:pt>
    <dgm:pt modelId="{758EDADF-8E47-42F6-9386-96754270F957}" type="pres">
      <dgm:prSet presAssocID="{60EF7D0F-AC38-4CE0-AE90-EF25B4549E2F}" presName="composite" presStyleCnt="0"/>
      <dgm:spPr/>
    </dgm:pt>
    <dgm:pt modelId="{BCD3B801-9E97-4BA5-993E-7EFCBAD79D29}" type="pres">
      <dgm:prSet presAssocID="{60EF7D0F-AC38-4CE0-AE90-EF25B4549E2F}" presName="parTx" presStyleLbl="alignNode1" presStyleIdx="4" presStyleCnt="5">
        <dgm:presLayoutVars>
          <dgm:chMax val="0"/>
          <dgm:chPref val="0"/>
          <dgm:bulletEnabled val="1"/>
        </dgm:presLayoutVars>
      </dgm:prSet>
      <dgm:spPr/>
    </dgm:pt>
    <dgm:pt modelId="{8B8BD549-AA39-44E4-B516-7BE1E4AE9F83}" type="pres">
      <dgm:prSet presAssocID="{60EF7D0F-AC38-4CE0-AE90-EF25B4549E2F}" presName="desTx" presStyleLbl="alignAccFollowNode1" presStyleIdx="4" presStyleCnt="5">
        <dgm:presLayoutVars>
          <dgm:bulletEnabled val="1"/>
        </dgm:presLayoutVars>
      </dgm:prSet>
      <dgm:spPr/>
    </dgm:pt>
  </dgm:ptLst>
  <dgm:cxnLst>
    <dgm:cxn modelId="{42ED0800-A83B-4C18-906B-4C76667CC965}" type="presOf" srcId="{77827033-3EB3-4B82-8997-7A0F7621DAC6}" destId="{8B8BD549-AA39-44E4-B516-7BE1E4AE9F83}" srcOrd="0" destOrd="5" presId="urn:microsoft.com/office/officeart/2005/8/layout/hList1"/>
    <dgm:cxn modelId="{16187405-23BF-432E-BF71-BE771721ECD4}" type="presOf" srcId="{290A3A62-0FEE-4A19-A6C4-0C03B42A8810}" destId="{DAF518D3-8070-41D7-B5D8-550097A36126}" srcOrd="0" destOrd="1" presId="urn:microsoft.com/office/officeart/2005/8/layout/hList1"/>
    <dgm:cxn modelId="{FA040907-B61E-45D3-81CA-C4471DE7E7F0}" srcId="{60EF7D0F-AC38-4CE0-AE90-EF25B4549E2F}" destId="{D2726A11-CB23-40D0-8E68-4202F3E045F4}" srcOrd="7" destOrd="0" parTransId="{1D6BBCF8-2CF8-446C-8045-BCE97ED2CC00}" sibTransId="{C72CD79F-4BC7-425D-8485-F74315FD7D2D}"/>
    <dgm:cxn modelId="{B49A6507-D5BD-4F61-8DF9-78A593638DA3}" type="presOf" srcId="{385A01FF-5C2E-4B53-8C75-5EDC71C0F7E7}" destId="{B72E5467-E7D6-49B6-826F-DF53636172CF}" srcOrd="0" destOrd="3" presId="urn:microsoft.com/office/officeart/2005/8/layout/hList1"/>
    <dgm:cxn modelId="{13F79507-E4E5-4BFF-8551-B3C009A51ABA}" type="presOf" srcId="{81A1D91A-F30E-469A-AD6D-E4A4E1E53F18}" destId="{8B8BD549-AA39-44E4-B516-7BE1E4AE9F83}" srcOrd="0" destOrd="13" presId="urn:microsoft.com/office/officeart/2005/8/layout/hList1"/>
    <dgm:cxn modelId="{914D7110-91B4-407F-B3D2-6CD95F9BBCEB}" type="presOf" srcId="{DD09CDF1-5612-4E40-B10C-B877B9613B62}" destId="{DAF518D3-8070-41D7-B5D8-550097A36126}" srcOrd="0" destOrd="5" presId="urn:microsoft.com/office/officeart/2005/8/layout/hList1"/>
    <dgm:cxn modelId="{429E6416-7502-4651-B203-12B20E2E1CB3}" srcId="{90A110A2-DA6E-4BBB-B1F7-62263C4FF3D2}" destId="{DDE215A3-AC77-42FA-8F10-CF8676278961}" srcOrd="3" destOrd="0" parTransId="{4DA941A0-060F-4372-AF4E-E3AF5CB1598B}" sibTransId="{FDC5336F-0BC6-4019-8930-85D86AA157B5}"/>
    <dgm:cxn modelId="{2593F018-91CE-44C2-920F-1DBE82BA1980}" type="presOf" srcId="{E906077B-4E4F-4A47-85B6-996F931358FC}" destId="{8B8BD549-AA39-44E4-B516-7BE1E4AE9F83}" srcOrd="0" destOrd="10" presId="urn:microsoft.com/office/officeart/2005/8/layout/hList1"/>
    <dgm:cxn modelId="{91BCBC1B-9376-49E5-8393-B6B7A2F348F7}" srcId="{9F561D73-7D5D-44C4-9DAB-3B4D8B24B10B}" destId="{6121E114-650E-4FD2-9C53-AA021B9E2F94}" srcOrd="0" destOrd="0" parTransId="{06E3DAF7-CE43-4DA0-B9F3-DEB3D5827984}" sibTransId="{F17D1898-8540-46EC-927B-421145D2D45E}"/>
    <dgm:cxn modelId="{1B62A61D-885B-40C9-90DA-82BC44FEC6BB}" srcId="{7F5FE291-28F2-41A1-8A9A-482618CF0507}" destId="{B0155BF8-247D-4084-87A7-374F5B5DA0AD}" srcOrd="1" destOrd="0" parTransId="{DD6E08E0-CEF6-4F0B-A26E-1539B1F8D405}" sibTransId="{E579D48D-8E47-4B9E-94F5-0E41A4C76689}"/>
    <dgm:cxn modelId="{2475351E-F8D3-4102-B515-FD7933E59C85}" type="presOf" srcId="{4402B5BE-8475-427E-9C82-A65550B6DF9C}" destId="{8B8BD549-AA39-44E4-B516-7BE1E4AE9F83}" srcOrd="0" destOrd="9" presId="urn:microsoft.com/office/officeart/2005/8/layout/hList1"/>
    <dgm:cxn modelId="{7769F521-D6CD-4A6B-AC76-09A23D575A28}" type="presOf" srcId="{6121E114-650E-4FD2-9C53-AA021B9E2F94}" destId="{DAF518D3-8070-41D7-B5D8-550097A36126}" srcOrd="0" destOrd="0" presId="urn:microsoft.com/office/officeart/2005/8/layout/hList1"/>
    <dgm:cxn modelId="{E7DCE022-237D-41F5-A025-D771CED408BE}" srcId="{A16BA7C3-6C6C-4591-89D4-26220E757339}" destId="{6F117994-7D68-4CFB-8C06-FDC6CA09C6B7}" srcOrd="1" destOrd="0" parTransId="{65F90BB9-DC17-4A0F-809C-02ADB58307DA}" sibTransId="{1EBEF8DA-F4DE-43C9-B423-618CA0FA643E}"/>
    <dgm:cxn modelId="{F1C00424-0148-4367-A13C-4D71AF556762}" srcId="{60EF7D0F-AC38-4CE0-AE90-EF25B4549E2F}" destId="{DB2F78A4-0EBA-476B-8B5E-0A9D0D52E1FC}" srcOrd="11" destOrd="0" parTransId="{07B83C20-5F0E-419D-B7EE-B7AABC01B816}" sibTransId="{59500B9B-63CB-4CD5-A45E-BA5FE438FCC5}"/>
    <dgm:cxn modelId="{F5A15726-096C-4E2A-A0F2-67C24A0C78F1}" type="presOf" srcId="{596A1B61-E0D3-44EF-B55C-077B5946C062}" destId="{DAF518D3-8070-41D7-B5D8-550097A36126}" srcOrd="0" destOrd="3" presId="urn:microsoft.com/office/officeart/2005/8/layout/hList1"/>
    <dgm:cxn modelId="{B9F70127-AD0D-47A3-A563-946F32916956}" srcId="{7F5FE291-28F2-41A1-8A9A-482618CF0507}" destId="{25B0AA37-290D-4556-A68D-D07F5C16A6EF}" srcOrd="0" destOrd="0" parTransId="{B7587904-2A6E-4AE6-9853-64E9B3D35749}" sibTransId="{0697A74C-48C5-47E8-9B89-FFA45675A03D}"/>
    <dgm:cxn modelId="{8EF69C28-8311-43D1-8761-6E56128A9214}" srcId="{60EF7D0F-AC38-4CE0-AE90-EF25B4549E2F}" destId="{A02A6C6B-7758-4914-B72D-023F9B099CDD}" srcOrd="6" destOrd="0" parTransId="{886938E0-4A4D-4406-923E-876AA270DADA}" sibTransId="{CB1ABA6F-9104-440A-9D69-674FA1AB5D91}"/>
    <dgm:cxn modelId="{A34D192B-C7B5-4705-AEC2-961F5B88108B}" srcId="{C4EF316A-63DA-4EB7-8D94-9C7AA7FA2193}" destId="{A16BA7C3-6C6C-4591-89D4-26220E757339}" srcOrd="3" destOrd="0" parTransId="{B0ED36E3-D32E-4F25-9810-6C9B59521630}" sibTransId="{F6DB82D8-91C4-4481-9BDC-E11A7C1695CD}"/>
    <dgm:cxn modelId="{CAE00A2E-C236-4A1E-B829-C97CF8863964}" srcId="{9F561D73-7D5D-44C4-9DAB-3B4D8B24B10B}" destId="{596A1B61-E0D3-44EF-B55C-077B5946C062}" srcOrd="3" destOrd="0" parTransId="{F6577448-F5B7-47B8-98CE-4EB00F0F919A}" sibTransId="{BBDE8E6C-D8C6-4736-AF07-CEDB34D58072}"/>
    <dgm:cxn modelId="{0C3F0C2E-8551-42EF-A66A-447C111FCA7F}" srcId="{C4EF316A-63DA-4EB7-8D94-9C7AA7FA2193}" destId="{60EF7D0F-AC38-4CE0-AE90-EF25B4549E2F}" srcOrd="4" destOrd="0" parTransId="{CD3D2AC1-1A86-4D56-B779-0FBD8BF5DB26}" sibTransId="{3B1A1017-678F-40C8-8693-FF1640747187}"/>
    <dgm:cxn modelId="{0AA3962F-75CE-410F-818A-8868E0FA7D4E}" type="presOf" srcId="{A7548575-E7A7-4C81-9FC2-1C565E0F4F6A}" destId="{8B8BD549-AA39-44E4-B516-7BE1E4AE9F83}" srcOrd="0" destOrd="0" presId="urn:microsoft.com/office/officeart/2005/8/layout/hList1"/>
    <dgm:cxn modelId="{A534B532-4382-4212-A4BF-8E12FD6646CB}" type="presOf" srcId="{3632BFFB-1E39-40CB-B529-F16C7AF19080}" destId="{5828B4EC-6139-4D1B-9654-0CA96B7495A0}" srcOrd="0" destOrd="4" presId="urn:microsoft.com/office/officeart/2005/8/layout/hList1"/>
    <dgm:cxn modelId="{3059DE34-A607-47A4-A384-16F5E2A0D995}" type="presOf" srcId="{A1DB0DA9-625B-4A71-83B7-898F437A8E7B}" destId="{8B8BD549-AA39-44E4-B516-7BE1E4AE9F83}" srcOrd="0" destOrd="12" presId="urn:microsoft.com/office/officeart/2005/8/layout/hList1"/>
    <dgm:cxn modelId="{DFE11036-5A1D-49D8-8F6F-FD736F483180}" srcId="{60EF7D0F-AC38-4CE0-AE90-EF25B4549E2F}" destId="{4402B5BE-8475-427E-9C82-A65550B6DF9C}" srcOrd="9" destOrd="0" parTransId="{EE7F55D9-3191-4ABD-8EC6-2DB24D065642}" sibTransId="{A2ED01B0-3AA8-4176-85FC-FF6197938A62}"/>
    <dgm:cxn modelId="{E5BBBF36-104A-4936-ABAE-2F3A1DEEA982}" srcId="{60EF7D0F-AC38-4CE0-AE90-EF25B4549E2F}" destId="{E906077B-4E4F-4A47-85B6-996F931358FC}" srcOrd="10" destOrd="0" parTransId="{D07E78A3-EB35-49C7-9C05-5DDAB7F22FBC}" sibTransId="{F6A581C5-5098-487D-B5DF-52049DBB1E69}"/>
    <dgm:cxn modelId="{50B6D136-D701-4587-80DF-F8B9B012552C}" type="presOf" srcId="{A16BA7C3-6C6C-4591-89D4-26220E757339}" destId="{28E49654-3837-42AC-A510-6CC866F54390}" srcOrd="0" destOrd="0" presId="urn:microsoft.com/office/officeart/2005/8/layout/hList1"/>
    <dgm:cxn modelId="{E34CD836-B820-4C83-8861-61556E939BE1}" type="presOf" srcId="{6F117994-7D68-4CFB-8C06-FDC6CA09C6B7}" destId="{AE81C54A-B871-4C26-943B-D82E0BCBFB94}" srcOrd="0" destOrd="1" presId="urn:microsoft.com/office/officeart/2005/8/layout/hList1"/>
    <dgm:cxn modelId="{308E0E38-DA9E-4249-8817-F48C0630C45C}" srcId="{90A110A2-DA6E-4BBB-B1F7-62263C4FF3D2}" destId="{5F50121A-904A-4C51-8BB7-528077E60207}" srcOrd="1" destOrd="0" parTransId="{C6D70D26-E021-4876-9F4E-E2462E1334D1}" sibTransId="{6C3F8E63-2EBD-43D0-AC1F-AF9505437E9D}"/>
    <dgm:cxn modelId="{901C8839-0DAD-48FD-A1D0-E719295D98AA}" srcId="{60EF7D0F-AC38-4CE0-AE90-EF25B4549E2F}" destId="{3F65503E-B140-4EC4-97C7-CF5D598B7CC0}" srcOrd="8" destOrd="0" parTransId="{2F700AC4-1BBB-469C-A57C-64F894E7F938}" sibTransId="{F96C7968-E65D-49C1-8A9F-2B1D730D1DBF}"/>
    <dgm:cxn modelId="{7CF4A65F-0AAE-4C0D-98BE-2E2A3521848B}" type="presOf" srcId="{DDE215A3-AC77-42FA-8F10-CF8676278961}" destId="{5828B4EC-6139-4D1B-9654-0CA96B7495A0}" srcOrd="0" destOrd="3" presId="urn:microsoft.com/office/officeart/2005/8/layout/hList1"/>
    <dgm:cxn modelId="{6BDBEB5F-902E-4CEA-820E-217B43E9AF27}" srcId="{90A110A2-DA6E-4BBB-B1F7-62263C4FF3D2}" destId="{59116587-5CA3-42E8-8955-AC055AE20386}" srcOrd="0" destOrd="0" parTransId="{DF32A8E2-4222-4C13-B2C9-6F5AC0B9CC25}" sibTransId="{88371A3A-4BE7-4DA4-B442-531D3FB8C31B}"/>
    <dgm:cxn modelId="{E7B21147-C70B-4219-A546-6BDE6EE79F08}" type="presOf" srcId="{D2726A11-CB23-40D0-8E68-4202F3E045F4}" destId="{8B8BD549-AA39-44E4-B516-7BE1E4AE9F83}" srcOrd="0" destOrd="7" presId="urn:microsoft.com/office/officeart/2005/8/layout/hList1"/>
    <dgm:cxn modelId="{61399547-0C9B-40A0-931B-369C39B42250}" srcId="{9F561D73-7D5D-44C4-9DAB-3B4D8B24B10B}" destId="{290A3A62-0FEE-4A19-A6C4-0C03B42A8810}" srcOrd="1" destOrd="0" parTransId="{210BB28F-97F2-425C-8A35-015D7371D02F}" sibTransId="{027963EB-55A5-49DB-95C6-B0FF23796420}"/>
    <dgm:cxn modelId="{703F0668-A207-4F2A-B459-D3C3E83D9171}" type="presOf" srcId="{25B0AA37-290D-4556-A68D-D07F5C16A6EF}" destId="{B72E5467-E7D6-49B6-826F-DF53636172CF}" srcOrd="0" destOrd="0" presId="urn:microsoft.com/office/officeart/2005/8/layout/hList1"/>
    <dgm:cxn modelId="{9469584C-9531-48A4-898B-1B6FE00C5CAC}" srcId="{C4EF316A-63DA-4EB7-8D94-9C7AA7FA2193}" destId="{90A110A2-DA6E-4BBB-B1F7-62263C4FF3D2}" srcOrd="0" destOrd="0" parTransId="{64AE0F2E-E3AC-427F-9A7C-F3B7A4A94A5B}" sibTransId="{5535A8D8-1C3E-49EE-9BDA-7E781DCA9923}"/>
    <dgm:cxn modelId="{D071E16D-877C-4706-84CE-3EE019DE4F6C}" type="presOf" srcId="{60EF7D0F-AC38-4CE0-AE90-EF25B4549E2F}" destId="{BCD3B801-9E97-4BA5-993E-7EFCBAD79D29}" srcOrd="0" destOrd="0" presId="urn:microsoft.com/office/officeart/2005/8/layout/hList1"/>
    <dgm:cxn modelId="{DEB64550-FF12-438F-898A-4696A1732AEA}" srcId="{60EF7D0F-AC38-4CE0-AE90-EF25B4549E2F}" destId="{A7548575-E7A7-4C81-9FC2-1C565E0F4F6A}" srcOrd="0" destOrd="0" parTransId="{75EDE79E-E988-45B2-9717-897CFD52C104}" sibTransId="{592789AF-63FE-4D62-AB78-B96DD1B47EC9}"/>
    <dgm:cxn modelId="{769C0C71-A7E4-45B0-806B-4EC457DD5188}" srcId="{A16BA7C3-6C6C-4591-89D4-26220E757339}" destId="{C261CFC4-F2B7-435B-A14F-34E6FA8310C5}" srcOrd="0" destOrd="0" parTransId="{23605B2B-7A53-4207-B88D-D58BE4CE313E}" sibTransId="{6AED2CC7-7A82-4DB1-BBA8-951F0DCD166C}"/>
    <dgm:cxn modelId="{DB33B753-CFDA-4B07-A6D0-EAA404E9D830}" type="presOf" srcId="{E4CFE9DD-A3F9-4BF7-851D-0F6D43FDA56E}" destId="{AE81C54A-B871-4C26-943B-D82E0BCBFB94}" srcOrd="0" destOrd="3" presId="urn:microsoft.com/office/officeart/2005/8/layout/hList1"/>
    <dgm:cxn modelId="{0FF53275-BB62-40BC-8E75-6A8720246DA7}" type="presOf" srcId="{DCFD1480-4F07-444F-AB2C-7187A4B94E86}" destId="{8B8BD549-AA39-44E4-B516-7BE1E4AE9F83}" srcOrd="0" destOrd="3" presId="urn:microsoft.com/office/officeart/2005/8/layout/hList1"/>
    <dgm:cxn modelId="{DE779D56-0715-4945-9568-0577BF045BA3}" srcId="{90A110A2-DA6E-4BBB-B1F7-62263C4FF3D2}" destId="{3632BFFB-1E39-40CB-B529-F16C7AF19080}" srcOrd="4" destOrd="0" parTransId="{A49E88CA-DFD1-4FB4-871C-F5A8F8F7FB26}" sibTransId="{F7945803-0189-47F2-94B8-AD406E2255A4}"/>
    <dgm:cxn modelId="{9F2F5D7B-B329-4746-96D6-AF9347E25AAA}" type="presOf" srcId="{B0155BF8-247D-4084-87A7-374F5B5DA0AD}" destId="{B72E5467-E7D6-49B6-826F-DF53636172CF}" srcOrd="0" destOrd="1" presId="urn:microsoft.com/office/officeart/2005/8/layout/hList1"/>
    <dgm:cxn modelId="{546C9B7E-E49C-441E-B8C2-CF8F803BC9A3}" type="presOf" srcId="{8B537E29-163A-4E58-9DAB-A8BFE8BC65EE}" destId="{DAF518D3-8070-41D7-B5D8-550097A36126}" srcOrd="0" destOrd="2" presId="urn:microsoft.com/office/officeart/2005/8/layout/hList1"/>
    <dgm:cxn modelId="{EB1CD38B-BEA1-4517-BB30-0FCB8990EA75}" srcId="{90A110A2-DA6E-4BBB-B1F7-62263C4FF3D2}" destId="{19C2920F-1621-4247-8D5D-8D2C56EBC67C}" srcOrd="5" destOrd="0" parTransId="{E39752AF-5D32-4916-9DCE-472B775CD7C1}" sibTransId="{730E0ACF-509B-42C9-9731-6DEA20DF61FF}"/>
    <dgm:cxn modelId="{42D3BC8D-F84C-40E9-9370-1A9D98C800BB}" srcId="{60EF7D0F-AC38-4CE0-AE90-EF25B4549E2F}" destId="{81A1D91A-F30E-469A-AD6D-E4A4E1E53F18}" srcOrd="13" destOrd="0" parTransId="{6D57E402-8DCC-4C30-9D23-4E76EEAA8AD2}" sibTransId="{ACE85D69-E1B4-40E2-B34F-5E68873E280D}"/>
    <dgm:cxn modelId="{49F2668E-6846-45F9-B0EF-B609692DE6AD}" type="presOf" srcId="{818764ED-83CF-4196-8432-AFFD9CAF2042}" destId="{5828B4EC-6139-4D1B-9654-0CA96B7495A0}" srcOrd="0" destOrd="2" presId="urn:microsoft.com/office/officeart/2005/8/layout/hList1"/>
    <dgm:cxn modelId="{9CBC4591-182C-4C7A-828A-11C37C097F5F}" type="presOf" srcId="{A842CEBF-882F-47B6-B5C4-F2A8A3020498}" destId="{DAF518D3-8070-41D7-B5D8-550097A36126}" srcOrd="0" destOrd="4" presId="urn:microsoft.com/office/officeart/2005/8/layout/hList1"/>
    <dgm:cxn modelId="{2DEA2694-1D25-4C89-9A0C-BA8EFF956742}" srcId="{9F561D73-7D5D-44C4-9DAB-3B4D8B24B10B}" destId="{A842CEBF-882F-47B6-B5C4-F2A8A3020498}" srcOrd="4" destOrd="0" parTransId="{D263835B-062A-466F-948F-D04C5F2F5321}" sibTransId="{C4F929DF-77DE-4774-B275-4BF53F6AC42E}"/>
    <dgm:cxn modelId="{8EA18A95-4796-4F2B-91E6-C3EFE582D6C0}" srcId="{C4EF316A-63DA-4EB7-8D94-9C7AA7FA2193}" destId="{9F561D73-7D5D-44C4-9DAB-3B4D8B24B10B}" srcOrd="1" destOrd="0" parTransId="{BB0F3417-DE0E-47F1-8E71-B0C655B070B3}" sibTransId="{8633EE8E-5108-45E1-83DD-36B7A2EE5AB4}"/>
    <dgm:cxn modelId="{6753A7A3-9103-438E-95A2-EF64C15E3787}" type="presOf" srcId="{59116587-5CA3-42E8-8955-AC055AE20386}" destId="{5828B4EC-6139-4D1B-9654-0CA96B7495A0}" srcOrd="0" destOrd="0" presId="urn:microsoft.com/office/officeart/2005/8/layout/hList1"/>
    <dgm:cxn modelId="{F39D74A7-2FF1-4F85-A7C4-846C4A69A5EC}" srcId="{60EF7D0F-AC38-4CE0-AE90-EF25B4549E2F}" destId="{0AC12134-FADC-4408-B06D-A402B61C6365}" srcOrd="1" destOrd="0" parTransId="{4D8C712C-CA38-4ADB-9A93-767BB9B644C4}" sibTransId="{E150E8F4-8ECA-4765-97A1-D4C202E39682}"/>
    <dgm:cxn modelId="{00FD49A8-2BE9-40D6-A785-A0E94D12C958}" type="presOf" srcId="{9F561D73-7D5D-44C4-9DAB-3B4D8B24B10B}" destId="{DAEA8D70-4656-4F34-ACF0-65D4EBAE3CDB}" srcOrd="0" destOrd="0" presId="urn:microsoft.com/office/officeart/2005/8/layout/hList1"/>
    <dgm:cxn modelId="{5374C2AB-72EA-4A7A-BAA2-CD56182FF63E}" type="presOf" srcId="{0AC12134-FADC-4408-B06D-A402B61C6365}" destId="{8B8BD549-AA39-44E4-B516-7BE1E4AE9F83}" srcOrd="0" destOrd="1" presId="urn:microsoft.com/office/officeart/2005/8/layout/hList1"/>
    <dgm:cxn modelId="{D107DAAE-EA76-4422-9BD0-76C720DDF341}" srcId="{90A110A2-DA6E-4BBB-B1F7-62263C4FF3D2}" destId="{818764ED-83CF-4196-8432-AFFD9CAF2042}" srcOrd="2" destOrd="0" parTransId="{F1EC303B-0116-4953-A7F8-5345490B18C8}" sibTransId="{E722EA75-7E34-4B1A-AA09-CD31062C6041}"/>
    <dgm:cxn modelId="{88F5BFB0-7ABC-4FED-9427-1D313885F65F}" srcId="{C4EF316A-63DA-4EB7-8D94-9C7AA7FA2193}" destId="{7F5FE291-28F2-41A1-8A9A-482618CF0507}" srcOrd="2" destOrd="0" parTransId="{2EDFAB80-389C-4435-840C-EC79E964C430}" sibTransId="{5619EAB1-2BC4-4785-9C45-3C686690840D}"/>
    <dgm:cxn modelId="{4B7FF9B5-2594-4975-A0F6-8F526B6440B5}" srcId="{60EF7D0F-AC38-4CE0-AE90-EF25B4549E2F}" destId="{1735C3A2-CD0E-48D3-8D30-AA3053189594}" srcOrd="2" destOrd="0" parTransId="{156488C6-C582-4C68-A746-DC5D76057205}" sibTransId="{1C7E6891-D52B-4174-A493-264AC84FE015}"/>
    <dgm:cxn modelId="{4FF8CFB8-0B73-4912-98BA-DE4BDDA73AFB}" type="presOf" srcId="{A02A6C6B-7758-4914-B72D-023F9B099CDD}" destId="{8B8BD549-AA39-44E4-B516-7BE1E4AE9F83}" srcOrd="0" destOrd="6" presId="urn:microsoft.com/office/officeart/2005/8/layout/hList1"/>
    <dgm:cxn modelId="{E2024ABD-1F01-4AE8-8CE7-0AE03B253680}" type="presOf" srcId="{C261CFC4-F2B7-435B-A14F-34E6FA8310C5}" destId="{AE81C54A-B871-4C26-943B-D82E0BCBFB94}" srcOrd="0" destOrd="0" presId="urn:microsoft.com/office/officeart/2005/8/layout/hList1"/>
    <dgm:cxn modelId="{FA1E0ABF-6CE0-46E2-9B51-2A571B5D5559}" srcId="{A16BA7C3-6C6C-4591-89D4-26220E757339}" destId="{B183C423-83E4-4B53-A84C-A265D44EB470}" srcOrd="2" destOrd="0" parTransId="{825576FC-040D-423D-9495-DF97ED189FD1}" sibTransId="{A473FA98-4C29-40AA-A7E9-91DD239FDF40}"/>
    <dgm:cxn modelId="{93D769C1-D276-4EA4-8E8C-4EDEB7457976}" type="presOf" srcId="{972A19E1-962F-4B49-ABCF-1CC734FDA7A3}" destId="{B72E5467-E7D6-49B6-826F-DF53636172CF}" srcOrd="0" destOrd="2" presId="urn:microsoft.com/office/officeart/2005/8/layout/hList1"/>
    <dgm:cxn modelId="{B13BCCC2-6C66-45B3-83CC-A68C04B1B0A7}" srcId="{9F561D73-7D5D-44C4-9DAB-3B4D8B24B10B}" destId="{DD09CDF1-5612-4E40-B10C-B877B9613B62}" srcOrd="5" destOrd="0" parTransId="{7F9041DC-E705-4665-B582-589E28383152}" sibTransId="{B5E8EAA2-CD5B-43DC-A5D0-77DC784A950F}"/>
    <dgm:cxn modelId="{B28E90C3-0010-4DEC-A66A-4DD093BB967C}" srcId="{60EF7D0F-AC38-4CE0-AE90-EF25B4549E2F}" destId="{DCFD1480-4F07-444F-AB2C-7187A4B94E86}" srcOrd="3" destOrd="0" parTransId="{754BC8BB-4EA1-4682-BC80-D11169DBA577}" sibTransId="{91A71453-5647-4B91-A819-70A532EB8CB7}"/>
    <dgm:cxn modelId="{58804BCC-E54A-4EC7-B06E-2A2BFD1174E2}" srcId="{9F561D73-7D5D-44C4-9DAB-3B4D8B24B10B}" destId="{8B537E29-163A-4E58-9DAB-A8BFE8BC65EE}" srcOrd="2" destOrd="0" parTransId="{DD44AAF6-A371-43D9-A67D-561668832688}" sibTransId="{E90A7942-7064-4D44-A4D8-F0258AA4F0B3}"/>
    <dgm:cxn modelId="{9CDA7DCC-C702-47CA-B528-FED6093BC7E2}" type="presOf" srcId="{90A110A2-DA6E-4BBB-B1F7-62263C4FF3D2}" destId="{35A33061-8A6A-4D6C-B7AB-EE4C6B108571}" srcOrd="0" destOrd="0" presId="urn:microsoft.com/office/officeart/2005/8/layout/hList1"/>
    <dgm:cxn modelId="{CFFAC5D1-995B-4B16-B6EA-ED955EE58150}" type="presOf" srcId="{7F5FE291-28F2-41A1-8A9A-482618CF0507}" destId="{DD95DF88-9FF0-4AD5-8B97-911CC4E7CDCC}" srcOrd="0" destOrd="0" presId="urn:microsoft.com/office/officeart/2005/8/layout/hList1"/>
    <dgm:cxn modelId="{501335D4-37F8-494D-AD74-3AAE1369B8ED}" srcId="{60EF7D0F-AC38-4CE0-AE90-EF25B4549E2F}" destId="{0B58AD10-ED83-4A42-8A32-327291FCF2FF}" srcOrd="4" destOrd="0" parTransId="{B50EC89B-BBB2-4423-BACB-00CF5DB80839}" sibTransId="{0C6E64D2-62DF-46C8-BD73-38D854E1CE24}"/>
    <dgm:cxn modelId="{A941C7D5-6A6B-46AE-B270-CD9D63500BB9}" type="presOf" srcId="{0B58AD10-ED83-4A42-8A32-327291FCF2FF}" destId="{8B8BD549-AA39-44E4-B516-7BE1E4AE9F83}" srcOrd="0" destOrd="4" presId="urn:microsoft.com/office/officeart/2005/8/layout/hList1"/>
    <dgm:cxn modelId="{D5DD6DD8-755F-46B6-B137-7DAEE99DE8F8}" srcId="{60EF7D0F-AC38-4CE0-AE90-EF25B4549E2F}" destId="{77827033-3EB3-4B82-8997-7A0F7621DAC6}" srcOrd="5" destOrd="0" parTransId="{FFBF1EC1-C609-47D0-9BD0-FD03D1D51BD7}" sibTransId="{75AA3191-1E1C-403A-A377-24811D589870}"/>
    <dgm:cxn modelId="{656060DA-A4CA-4A69-B723-C38D9EB94A68}" type="presOf" srcId="{1735C3A2-CD0E-48D3-8D30-AA3053189594}" destId="{8B8BD549-AA39-44E4-B516-7BE1E4AE9F83}" srcOrd="0" destOrd="2" presId="urn:microsoft.com/office/officeart/2005/8/layout/hList1"/>
    <dgm:cxn modelId="{B083E2DE-E1FC-4F0E-A11C-69ECF630815D}" srcId="{7F5FE291-28F2-41A1-8A9A-482618CF0507}" destId="{972A19E1-962F-4B49-ABCF-1CC734FDA7A3}" srcOrd="2" destOrd="0" parTransId="{F53086F1-03FF-40CE-927F-F09496639BDD}" sibTransId="{96283EF4-4807-4FF3-B7F8-1D2B5D9CC8AF}"/>
    <dgm:cxn modelId="{088F8CEC-E70C-4413-AADA-CF50EDB1FE65}" srcId="{7F5FE291-28F2-41A1-8A9A-482618CF0507}" destId="{385A01FF-5C2E-4B53-8C75-5EDC71C0F7E7}" srcOrd="3" destOrd="0" parTransId="{8E489B8F-F7C6-4025-A85A-F3BCB95EB923}" sibTransId="{2579972B-E15C-4B91-A179-321B3E592D2D}"/>
    <dgm:cxn modelId="{3952CFEC-68F4-4001-905C-823BAB87BF25}" srcId="{A16BA7C3-6C6C-4591-89D4-26220E757339}" destId="{E4CFE9DD-A3F9-4BF7-851D-0F6D43FDA56E}" srcOrd="3" destOrd="0" parTransId="{DAB1DD23-C57F-49D2-BCAA-D5632171EB13}" sibTransId="{C0EB6514-11C8-4993-8280-40B3FFCC26F1}"/>
    <dgm:cxn modelId="{9C7402F1-4A52-4736-8866-4CB237A6D9E4}" type="presOf" srcId="{19C2920F-1621-4247-8D5D-8D2C56EBC67C}" destId="{5828B4EC-6139-4D1B-9654-0CA96B7495A0}" srcOrd="0" destOrd="5" presId="urn:microsoft.com/office/officeart/2005/8/layout/hList1"/>
    <dgm:cxn modelId="{C5051CF4-B7FE-4B51-AC0E-6611FDD21254}" type="presOf" srcId="{5F50121A-904A-4C51-8BB7-528077E60207}" destId="{5828B4EC-6139-4D1B-9654-0CA96B7495A0}" srcOrd="0" destOrd="1" presId="urn:microsoft.com/office/officeart/2005/8/layout/hList1"/>
    <dgm:cxn modelId="{9C0F6EF6-B649-4126-B318-006E9D664DCC}" type="presOf" srcId="{C4EF316A-63DA-4EB7-8D94-9C7AA7FA2193}" destId="{603EB676-CBCD-4D3C-9F9F-A2D16A38188C}" srcOrd="0" destOrd="0" presId="urn:microsoft.com/office/officeart/2005/8/layout/hList1"/>
    <dgm:cxn modelId="{A4F93CF7-130F-4F43-B5E3-B451E5547C37}" srcId="{60EF7D0F-AC38-4CE0-AE90-EF25B4549E2F}" destId="{A1DB0DA9-625B-4A71-83B7-898F437A8E7B}" srcOrd="12" destOrd="0" parTransId="{5ABE98F4-8324-49D5-A8A3-0B02D75A646A}" sibTransId="{C856CC08-EC71-4728-8DE9-6B3D0B1D3D3E}"/>
    <dgm:cxn modelId="{7FBC02F8-2193-4941-9065-3C5D18EA5CEB}" type="presOf" srcId="{3F65503E-B140-4EC4-97C7-CF5D598B7CC0}" destId="{8B8BD549-AA39-44E4-B516-7BE1E4AE9F83}" srcOrd="0" destOrd="8" presId="urn:microsoft.com/office/officeart/2005/8/layout/hList1"/>
    <dgm:cxn modelId="{CC334AF9-0FD0-42C7-AF7C-FA15B7A60BFC}" type="presOf" srcId="{DB2F78A4-0EBA-476B-8B5E-0A9D0D52E1FC}" destId="{8B8BD549-AA39-44E4-B516-7BE1E4AE9F83}" srcOrd="0" destOrd="11" presId="urn:microsoft.com/office/officeart/2005/8/layout/hList1"/>
    <dgm:cxn modelId="{B8D885FA-CD9B-4462-AB0D-F1C583871CD7}" type="presOf" srcId="{B183C423-83E4-4B53-A84C-A265D44EB470}" destId="{AE81C54A-B871-4C26-943B-D82E0BCBFB94}" srcOrd="0" destOrd="2" presId="urn:microsoft.com/office/officeart/2005/8/layout/hList1"/>
    <dgm:cxn modelId="{6B3BE5D8-5518-4318-A26A-3B7A9BCE845B}" type="presParOf" srcId="{603EB676-CBCD-4D3C-9F9F-A2D16A38188C}" destId="{F0A88AC6-71E6-421B-8D89-10E2D15767D0}" srcOrd="0" destOrd="0" presId="urn:microsoft.com/office/officeart/2005/8/layout/hList1"/>
    <dgm:cxn modelId="{783FB7CE-7A92-406B-8BEE-44E37E7658B0}" type="presParOf" srcId="{F0A88AC6-71E6-421B-8D89-10E2D15767D0}" destId="{35A33061-8A6A-4D6C-B7AB-EE4C6B108571}" srcOrd="0" destOrd="0" presId="urn:microsoft.com/office/officeart/2005/8/layout/hList1"/>
    <dgm:cxn modelId="{163327CF-511D-41EC-A664-61ADB850C941}" type="presParOf" srcId="{F0A88AC6-71E6-421B-8D89-10E2D15767D0}" destId="{5828B4EC-6139-4D1B-9654-0CA96B7495A0}" srcOrd="1" destOrd="0" presId="urn:microsoft.com/office/officeart/2005/8/layout/hList1"/>
    <dgm:cxn modelId="{7A63E713-C539-4E69-BD22-9BD36C36D7D7}" type="presParOf" srcId="{603EB676-CBCD-4D3C-9F9F-A2D16A38188C}" destId="{CC5E47C8-A84A-4710-B75F-262A8BEFC89F}" srcOrd="1" destOrd="0" presId="urn:microsoft.com/office/officeart/2005/8/layout/hList1"/>
    <dgm:cxn modelId="{3E27FE94-7AA9-4DDF-8E04-C9E35CBD1723}" type="presParOf" srcId="{603EB676-CBCD-4D3C-9F9F-A2D16A38188C}" destId="{72FFD847-4A2A-4528-83E7-CB0A27DB80C4}" srcOrd="2" destOrd="0" presId="urn:microsoft.com/office/officeart/2005/8/layout/hList1"/>
    <dgm:cxn modelId="{2FC4B52F-523E-45EF-8F10-98EBE25CF5A8}" type="presParOf" srcId="{72FFD847-4A2A-4528-83E7-CB0A27DB80C4}" destId="{DAEA8D70-4656-4F34-ACF0-65D4EBAE3CDB}" srcOrd="0" destOrd="0" presId="urn:microsoft.com/office/officeart/2005/8/layout/hList1"/>
    <dgm:cxn modelId="{30F2C19E-8529-411A-9EAF-2A06409ED9F4}" type="presParOf" srcId="{72FFD847-4A2A-4528-83E7-CB0A27DB80C4}" destId="{DAF518D3-8070-41D7-B5D8-550097A36126}" srcOrd="1" destOrd="0" presId="urn:microsoft.com/office/officeart/2005/8/layout/hList1"/>
    <dgm:cxn modelId="{B50DF1C1-DF3B-49D3-A793-8E12EC4A4B00}" type="presParOf" srcId="{603EB676-CBCD-4D3C-9F9F-A2D16A38188C}" destId="{DE1BCB26-8123-4692-997F-34FF13F62F79}" srcOrd="3" destOrd="0" presId="urn:microsoft.com/office/officeart/2005/8/layout/hList1"/>
    <dgm:cxn modelId="{BD7AB727-3BB9-475B-8D46-E76181ADA38E}" type="presParOf" srcId="{603EB676-CBCD-4D3C-9F9F-A2D16A38188C}" destId="{BFC0AF00-B375-46D5-8B1E-8CF0CFDF71B8}" srcOrd="4" destOrd="0" presId="urn:microsoft.com/office/officeart/2005/8/layout/hList1"/>
    <dgm:cxn modelId="{9DBEC3C6-9A0B-4087-8C14-AD4F6BDF8D28}" type="presParOf" srcId="{BFC0AF00-B375-46D5-8B1E-8CF0CFDF71B8}" destId="{DD95DF88-9FF0-4AD5-8B97-911CC4E7CDCC}" srcOrd="0" destOrd="0" presId="urn:microsoft.com/office/officeart/2005/8/layout/hList1"/>
    <dgm:cxn modelId="{90CF60C8-6931-480B-8073-CE195E42F3F2}" type="presParOf" srcId="{BFC0AF00-B375-46D5-8B1E-8CF0CFDF71B8}" destId="{B72E5467-E7D6-49B6-826F-DF53636172CF}" srcOrd="1" destOrd="0" presId="urn:microsoft.com/office/officeart/2005/8/layout/hList1"/>
    <dgm:cxn modelId="{7CC9E7DA-C7F0-4285-BF92-1B42C65D60A4}" type="presParOf" srcId="{603EB676-CBCD-4D3C-9F9F-A2D16A38188C}" destId="{3CE5A550-A448-4E5F-A9A4-C2B5D71B97B0}" srcOrd="5" destOrd="0" presId="urn:microsoft.com/office/officeart/2005/8/layout/hList1"/>
    <dgm:cxn modelId="{E4A08512-880A-4669-99AE-53E211749B28}" type="presParOf" srcId="{603EB676-CBCD-4D3C-9F9F-A2D16A38188C}" destId="{2174E8F8-49A7-4DCE-846B-900EA638E76D}" srcOrd="6" destOrd="0" presId="urn:microsoft.com/office/officeart/2005/8/layout/hList1"/>
    <dgm:cxn modelId="{079C5681-C62B-4B3E-BA66-3AD549CFAEC8}" type="presParOf" srcId="{2174E8F8-49A7-4DCE-846B-900EA638E76D}" destId="{28E49654-3837-42AC-A510-6CC866F54390}" srcOrd="0" destOrd="0" presId="urn:microsoft.com/office/officeart/2005/8/layout/hList1"/>
    <dgm:cxn modelId="{D38CB920-63EA-49BF-BB35-D44666F7FA78}" type="presParOf" srcId="{2174E8F8-49A7-4DCE-846B-900EA638E76D}" destId="{AE81C54A-B871-4C26-943B-D82E0BCBFB94}" srcOrd="1" destOrd="0" presId="urn:microsoft.com/office/officeart/2005/8/layout/hList1"/>
    <dgm:cxn modelId="{B7455F7C-F77D-4DB7-AF46-9C67D621CBFC}" type="presParOf" srcId="{603EB676-CBCD-4D3C-9F9F-A2D16A38188C}" destId="{9F545965-14C1-4E42-BCF7-AB0B4B6D2254}" srcOrd="7" destOrd="0" presId="urn:microsoft.com/office/officeart/2005/8/layout/hList1"/>
    <dgm:cxn modelId="{E96F75EA-1EF1-4CB3-9D6C-3666392E38B7}" type="presParOf" srcId="{603EB676-CBCD-4D3C-9F9F-A2D16A38188C}" destId="{758EDADF-8E47-42F6-9386-96754270F957}" srcOrd="8" destOrd="0" presId="urn:microsoft.com/office/officeart/2005/8/layout/hList1"/>
    <dgm:cxn modelId="{19154E2C-9FDF-423E-852A-C779A6203E6A}" type="presParOf" srcId="{758EDADF-8E47-42F6-9386-96754270F957}" destId="{BCD3B801-9E97-4BA5-993E-7EFCBAD79D29}" srcOrd="0" destOrd="0" presId="urn:microsoft.com/office/officeart/2005/8/layout/hList1"/>
    <dgm:cxn modelId="{7453BD36-5761-4E46-8E13-CF02D8D7831F}" type="presParOf" srcId="{758EDADF-8E47-42F6-9386-96754270F957}" destId="{8B8BD549-AA39-44E4-B516-7BE1E4AE9F8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33061-8A6A-4D6C-B7AB-EE4C6B108571}">
      <dsp:nvSpPr>
        <dsp:cNvPr id="0" name=""/>
        <dsp:cNvSpPr/>
      </dsp:nvSpPr>
      <dsp:spPr>
        <a:xfrm>
          <a:off x="3923" y="63351"/>
          <a:ext cx="1504143" cy="37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rgbClr val="000000"/>
              </a:solidFill>
            </a:rPr>
            <a:t>KAZAKHSTAN</a:t>
          </a:r>
        </a:p>
      </dsp:txBody>
      <dsp:txXfrm>
        <a:off x="3923" y="63351"/>
        <a:ext cx="1504143" cy="374400"/>
      </dsp:txXfrm>
    </dsp:sp>
    <dsp:sp modelId="{5828B4EC-6139-4D1B-9654-0CA96B7495A0}">
      <dsp:nvSpPr>
        <dsp:cNvPr id="0" name=""/>
        <dsp:cNvSpPr/>
      </dsp:nvSpPr>
      <dsp:spPr>
        <a:xfrm>
          <a:off x="3923" y="437751"/>
          <a:ext cx="1504143" cy="369674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a:solidFill>
                <a:srgbClr val="000000"/>
              </a:solidFill>
            </a:rPr>
            <a:t>Mangystau region</a:t>
          </a:r>
        </a:p>
        <a:p>
          <a:pPr marL="114300" lvl="1" indent="-114300" algn="l" defTabSz="577850">
            <a:lnSpc>
              <a:spcPct val="90000"/>
            </a:lnSpc>
            <a:spcBef>
              <a:spcPct val="0"/>
            </a:spcBef>
            <a:spcAft>
              <a:spcPct val="15000"/>
            </a:spcAft>
            <a:buChar char="•"/>
          </a:pPr>
          <a:r>
            <a:rPr lang="en-GB" sz="1300" kern="1200" dirty="0">
              <a:solidFill>
                <a:srgbClr val="000000"/>
              </a:solidFill>
            </a:rPr>
            <a:t>Aktobe region</a:t>
          </a:r>
        </a:p>
        <a:p>
          <a:pPr marL="114300" lvl="1" indent="-114300" algn="l" defTabSz="577850">
            <a:lnSpc>
              <a:spcPct val="90000"/>
            </a:lnSpc>
            <a:spcBef>
              <a:spcPct val="0"/>
            </a:spcBef>
            <a:spcAft>
              <a:spcPct val="15000"/>
            </a:spcAft>
            <a:buChar char="•"/>
          </a:pPr>
          <a:r>
            <a:rPr lang="en-GB" sz="1300" kern="1200" dirty="0">
              <a:solidFill>
                <a:srgbClr val="000000"/>
              </a:solidFill>
            </a:rPr>
            <a:t>Kyzylorda region</a:t>
          </a:r>
        </a:p>
        <a:p>
          <a:pPr marL="114300" lvl="1" indent="-114300" algn="l" defTabSz="577850">
            <a:lnSpc>
              <a:spcPct val="90000"/>
            </a:lnSpc>
            <a:spcBef>
              <a:spcPct val="0"/>
            </a:spcBef>
            <a:spcAft>
              <a:spcPct val="15000"/>
            </a:spcAft>
            <a:buChar char="•"/>
          </a:pPr>
          <a:r>
            <a:rPr lang="en-GB" sz="1300" kern="1200" dirty="0">
              <a:solidFill>
                <a:srgbClr val="000000"/>
              </a:solidFill>
            </a:rPr>
            <a:t>Turkistan region</a:t>
          </a:r>
        </a:p>
        <a:p>
          <a:pPr marL="114300" lvl="1" indent="-114300" algn="l" defTabSz="577850">
            <a:lnSpc>
              <a:spcPct val="90000"/>
            </a:lnSpc>
            <a:spcBef>
              <a:spcPct val="0"/>
            </a:spcBef>
            <a:spcAft>
              <a:spcPct val="15000"/>
            </a:spcAft>
            <a:buChar char="•"/>
          </a:pPr>
          <a:r>
            <a:rPr lang="en-GB" sz="1300" kern="1200" dirty="0" err="1">
              <a:solidFill>
                <a:srgbClr val="000000"/>
              </a:solidFill>
            </a:rPr>
            <a:t>Jambyl</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a:solidFill>
                <a:srgbClr val="000000"/>
              </a:solidFill>
            </a:rPr>
            <a:t>Almaty region</a:t>
          </a:r>
        </a:p>
      </dsp:txBody>
      <dsp:txXfrm>
        <a:off x="3923" y="437751"/>
        <a:ext cx="1504143" cy="3696742"/>
      </dsp:txXfrm>
    </dsp:sp>
    <dsp:sp modelId="{DAEA8D70-4656-4F34-ACF0-65D4EBAE3CDB}">
      <dsp:nvSpPr>
        <dsp:cNvPr id="0" name=""/>
        <dsp:cNvSpPr/>
      </dsp:nvSpPr>
      <dsp:spPr>
        <a:xfrm>
          <a:off x="1718647" y="63351"/>
          <a:ext cx="1504143" cy="37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rgbClr val="000000"/>
              </a:solidFill>
            </a:rPr>
            <a:t>KYRGZSTAN</a:t>
          </a:r>
        </a:p>
      </dsp:txBody>
      <dsp:txXfrm>
        <a:off x="1718647" y="63351"/>
        <a:ext cx="1504143" cy="374400"/>
      </dsp:txXfrm>
    </dsp:sp>
    <dsp:sp modelId="{DAF518D3-8070-41D7-B5D8-550097A36126}">
      <dsp:nvSpPr>
        <dsp:cNvPr id="0" name=""/>
        <dsp:cNvSpPr/>
      </dsp:nvSpPr>
      <dsp:spPr>
        <a:xfrm>
          <a:off x="1718647" y="437751"/>
          <a:ext cx="1504143" cy="369674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a:solidFill>
                <a:srgbClr val="000000"/>
              </a:solidFill>
            </a:rPr>
            <a:t>Jalal-Abad region</a:t>
          </a:r>
        </a:p>
        <a:p>
          <a:pPr marL="114300" lvl="1" indent="-114300" algn="l" defTabSz="577850">
            <a:lnSpc>
              <a:spcPct val="90000"/>
            </a:lnSpc>
            <a:spcBef>
              <a:spcPct val="0"/>
            </a:spcBef>
            <a:spcAft>
              <a:spcPct val="15000"/>
            </a:spcAft>
            <a:buChar char="•"/>
          </a:pPr>
          <a:r>
            <a:rPr lang="en-GB" sz="1300" kern="1200" dirty="0" err="1">
              <a:solidFill>
                <a:srgbClr val="000000"/>
              </a:solidFill>
            </a:rPr>
            <a:t>Batken</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a:solidFill>
                <a:srgbClr val="000000"/>
              </a:solidFill>
            </a:rPr>
            <a:t>Osh region</a:t>
          </a:r>
        </a:p>
        <a:p>
          <a:pPr marL="114300" lvl="1" indent="-114300" algn="l" defTabSz="577850">
            <a:lnSpc>
              <a:spcPct val="90000"/>
            </a:lnSpc>
            <a:spcBef>
              <a:spcPct val="0"/>
            </a:spcBef>
            <a:spcAft>
              <a:spcPct val="15000"/>
            </a:spcAft>
            <a:buChar char="•"/>
          </a:pPr>
          <a:r>
            <a:rPr lang="en-GB" sz="1300" kern="1200" dirty="0">
              <a:solidFill>
                <a:srgbClr val="000000"/>
              </a:solidFill>
            </a:rPr>
            <a:t>Chui region</a:t>
          </a:r>
        </a:p>
        <a:p>
          <a:pPr marL="114300" lvl="1" indent="-114300" algn="l" defTabSz="577850">
            <a:lnSpc>
              <a:spcPct val="90000"/>
            </a:lnSpc>
            <a:spcBef>
              <a:spcPct val="0"/>
            </a:spcBef>
            <a:spcAft>
              <a:spcPct val="15000"/>
            </a:spcAft>
            <a:buChar char="•"/>
          </a:pPr>
          <a:r>
            <a:rPr lang="en-GB" sz="1300" kern="1200" dirty="0">
              <a:solidFill>
                <a:srgbClr val="000000"/>
              </a:solidFill>
            </a:rPr>
            <a:t>Issyk-Kul region </a:t>
          </a:r>
        </a:p>
        <a:p>
          <a:pPr marL="114300" lvl="1" indent="-114300" algn="l" defTabSz="577850">
            <a:lnSpc>
              <a:spcPct val="90000"/>
            </a:lnSpc>
            <a:spcBef>
              <a:spcPct val="0"/>
            </a:spcBef>
            <a:spcAft>
              <a:spcPct val="15000"/>
            </a:spcAft>
            <a:buChar char="•"/>
          </a:pPr>
          <a:r>
            <a:rPr lang="en-GB" sz="1300" kern="1200" dirty="0">
              <a:solidFill>
                <a:srgbClr val="000000"/>
              </a:solidFill>
            </a:rPr>
            <a:t>Talas region</a:t>
          </a:r>
        </a:p>
      </dsp:txBody>
      <dsp:txXfrm>
        <a:off x="1718647" y="437751"/>
        <a:ext cx="1504143" cy="3696742"/>
      </dsp:txXfrm>
    </dsp:sp>
    <dsp:sp modelId="{DD95DF88-9FF0-4AD5-8B97-911CC4E7CDCC}">
      <dsp:nvSpPr>
        <dsp:cNvPr id="0" name=""/>
        <dsp:cNvSpPr/>
      </dsp:nvSpPr>
      <dsp:spPr>
        <a:xfrm>
          <a:off x="3433371" y="63351"/>
          <a:ext cx="1504143" cy="37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rgbClr val="000000"/>
              </a:solidFill>
            </a:rPr>
            <a:t>TAJIKISTAN</a:t>
          </a:r>
        </a:p>
      </dsp:txBody>
      <dsp:txXfrm>
        <a:off x="3433371" y="63351"/>
        <a:ext cx="1504143" cy="374400"/>
      </dsp:txXfrm>
    </dsp:sp>
    <dsp:sp modelId="{B72E5467-E7D6-49B6-826F-DF53636172CF}">
      <dsp:nvSpPr>
        <dsp:cNvPr id="0" name=""/>
        <dsp:cNvSpPr/>
      </dsp:nvSpPr>
      <dsp:spPr>
        <a:xfrm>
          <a:off x="3433371" y="437751"/>
          <a:ext cx="1504143" cy="369674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err="1">
              <a:solidFill>
                <a:srgbClr val="000000"/>
              </a:solidFill>
            </a:rPr>
            <a:t>Khatlon</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a:solidFill>
                <a:srgbClr val="000000"/>
              </a:solidFill>
            </a:rPr>
            <a:t>Sughd region</a:t>
          </a:r>
        </a:p>
        <a:p>
          <a:pPr marL="114300" lvl="1" indent="-114300" algn="l" defTabSz="577850">
            <a:lnSpc>
              <a:spcPct val="90000"/>
            </a:lnSpc>
            <a:spcBef>
              <a:spcPct val="0"/>
            </a:spcBef>
            <a:spcAft>
              <a:spcPct val="15000"/>
            </a:spcAft>
            <a:buChar char="•"/>
          </a:pPr>
          <a:r>
            <a:rPr lang="en-GB" sz="1300" kern="1200" dirty="0" err="1">
              <a:solidFill>
                <a:srgbClr val="000000"/>
              </a:solidFill>
            </a:rPr>
            <a:t>Gorno</a:t>
          </a:r>
          <a:r>
            <a:rPr lang="en-GB" sz="1300" kern="1200" dirty="0">
              <a:solidFill>
                <a:srgbClr val="000000"/>
              </a:solidFill>
            </a:rPr>
            <a:t>-Badakhshan Autonomous Province</a:t>
          </a:r>
        </a:p>
        <a:p>
          <a:pPr marL="114300" lvl="1" indent="-114300" algn="l" defTabSz="577850">
            <a:lnSpc>
              <a:spcPct val="90000"/>
            </a:lnSpc>
            <a:spcBef>
              <a:spcPct val="0"/>
            </a:spcBef>
            <a:spcAft>
              <a:spcPct val="15000"/>
            </a:spcAft>
            <a:buChar char="•"/>
          </a:pPr>
          <a:r>
            <a:rPr lang="en-GB" sz="1300" kern="1200" dirty="0">
              <a:solidFill>
                <a:srgbClr val="000000"/>
              </a:solidFill>
            </a:rPr>
            <a:t>Districts of the Republican subordination: </a:t>
          </a:r>
          <a:r>
            <a:rPr lang="en-GB" sz="1300" kern="1200" dirty="0" err="1">
              <a:solidFill>
                <a:srgbClr val="000000"/>
              </a:solidFill>
            </a:rPr>
            <a:t>Lakhsh</a:t>
          </a:r>
          <a:r>
            <a:rPr lang="en-GB" sz="1300" kern="1200" dirty="0">
              <a:solidFill>
                <a:srgbClr val="000000"/>
              </a:solidFill>
            </a:rPr>
            <a:t> district, Rasht district, </a:t>
          </a:r>
          <a:r>
            <a:rPr lang="en-GB" sz="1300" kern="1200" dirty="0" err="1">
              <a:solidFill>
                <a:srgbClr val="000000"/>
              </a:solidFill>
            </a:rPr>
            <a:t>Rudaki</a:t>
          </a:r>
          <a:r>
            <a:rPr lang="en-GB" sz="1300" kern="1200" dirty="0">
              <a:solidFill>
                <a:srgbClr val="000000"/>
              </a:solidFill>
            </a:rPr>
            <a:t> district, </a:t>
          </a:r>
          <a:r>
            <a:rPr lang="en-GB" sz="1300" kern="1200" dirty="0" err="1">
              <a:solidFill>
                <a:srgbClr val="000000"/>
              </a:solidFill>
            </a:rPr>
            <a:t>Shahrinav</a:t>
          </a:r>
          <a:r>
            <a:rPr lang="en-GB" sz="1300" kern="1200" dirty="0">
              <a:solidFill>
                <a:srgbClr val="000000"/>
              </a:solidFill>
            </a:rPr>
            <a:t> district, </a:t>
          </a:r>
          <a:r>
            <a:rPr lang="en-GB" sz="1300" kern="1200" dirty="0" err="1">
              <a:solidFill>
                <a:srgbClr val="000000"/>
              </a:solidFill>
            </a:rPr>
            <a:t>Tursunzoda</a:t>
          </a:r>
          <a:r>
            <a:rPr lang="en-GB" sz="1300" kern="1200" dirty="0">
              <a:solidFill>
                <a:srgbClr val="000000"/>
              </a:solidFill>
            </a:rPr>
            <a:t> district </a:t>
          </a:r>
        </a:p>
      </dsp:txBody>
      <dsp:txXfrm>
        <a:off x="3433371" y="437751"/>
        <a:ext cx="1504143" cy="3696742"/>
      </dsp:txXfrm>
    </dsp:sp>
    <dsp:sp modelId="{28E49654-3837-42AC-A510-6CC866F54390}">
      <dsp:nvSpPr>
        <dsp:cNvPr id="0" name=""/>
        <dsp:cNvSpPr/>
      </dsp:nvSpPr>
      <dsp:spPr>
        <a:xfrm>
          <a:off x="5148095" y="63351"/>
          <a:ext cx="1504143" cy="37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rgbClr val="000000"/>
              </a:solidFill>
            </a:rPr>
            <a:t>TURKMENISTAN</a:t>
          </a:r>
        </a:p>
      </dsp:txBody>
      <dsp:txXfrm>
        <a:off x="5148095" y="63351"/>
        <a:ext cx="1504143" cy="374400"/>
      </dsp:txXfrm>
    </dsp:sp>
    <dsp:sp modelId="{AE81C54A-B871-4C26-943B-D82E0BCBFB94}">
      <dsp:nvSpPr>
        <dsp:cNvPr id="0" name=""/>
        <dsp:cNvSpPr/>
      </dsp:nvSpPr>
      <dsp:spPr>
        <a:xfrm>
          <a:off x="5148095" y="437751"/>
          <a:ext cx="1504143" cy="369674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a:solidFill>
                <a:srgbClr val="000000"/>
              </a:solidFill>
            </a:rPr>
            <a:t>Balkan region</a:t>
          </a:r>
        </a:p>
        <a:p>
          <a:pPr marL="114300" lvl="1" indent="-114300" algn="l" defTabSz="577850">
            <a:lnSpc>
              <a:spcPct val="90000"/>
            </a:lnSpc>
            <a:spcBef>
              <a:spcPct val="0"/>
            </a:spcBef>
            <a:spcAft>
              <a:spcPct val="15000"/>
            </a:spcAft>
            <a:buChar char="•"/>
          </a:pPr>
          <a:r>
            <a:rPr lang="en-GB" sz="1300" kern="1200" dirty="0" err="1">
              <a:solidFill>
                <a:srgbClr val="000000"/>
              </a:solidFill>
            </a:rPr>
            <a:t>Daşoguz</a:t>
          </a:r>
          <a:r>
            <a:rPr lang="en-GB" sz="1300" kern="1200" dirty="0">
              <a:solidFill>
                <a:srgbClr val="000000"/>
              </a:solidFill>
            </a:rPr>
            <a:t> region </a:t>
          </a:r>
        </a:p>
        <a:p>
          <a:pPr marL="114300" lvl="1" indent="-114300" algn="l" defTabSz="577850">
            <a:lnSpc>
              <a:spcPct val="90000"/>
            </a:lnSpc>
            <a:spcBef>
              <a:spcPct val="0"/>
            </a:spcBef>
            <a:spcAft>
              <a:spcPct val="15000"/>
            </a:spcAft>
            <a:buChar char="•"/>
          </a:pPr>
          <a:r>
            <a:rPr lang="en-GB" sz="1300" kern="1200" dirty="0">
              <a:solidFill>
                <a:srgbClr val="000000"/>
              </a:solidFill>
            </a:rPr>
            <a:t>Mary region</a:t>
          </a:r>
        </a:p>
        <a:p>
          <a:pPr marL="114300" lvl="1" indent="-114300" algn="l" defTabSz="577850">
            <a:lnSpc>
              <a:spcPct val="90000"/>
            </a:lnSpc>
            <a:spcBef>
              <a:spcPct val="0"/>
            </a:spcBef>
            <a:spcAft>
              <a:spcPct val="15000"/>
            </a:spcAft>
            <a:buChar char="•"/>
          </a:pPr>
          <a:r>
            <a:rPr lang="en-GB" sz="1300" kern="1200" dirty="0" err="1">
              <a:solidFill>
                <a:srgbClr val="000000"/>
              </a:solidFill>
            </a:rPr>
            <a:t>Lebap</a:t>
          </a:r>
          <a:r>
            <a:rPr lang="en-GB" sz="1300" kern="1200" dirty="0">
              <a:solidFill>
                <a:srgbClr val="000000"/>
              </a:solidFill>
            </a:rPr>
            <a:t> region</a:t>
          </a:r>
        </a:p>
      </dsp:txBody>
      <dsp:txXfrm>
        <a:off x="5148095" y="437751"/>
        <a:ext cx="1504143" cy="3696742"/>
      </dsp:txXfrm>
    </dsp:sp>
    <dsp:sp modelId="{BCD3B801-9E97-4BA5-993E-7EFCBAD79D29}">
      <dsp:nvSpPr>
        <dsp:cNvPr id="0" name=""/>
        <dsp:cNvSpPr/>
      </dsp:nvSpPr>
      <dsp:spPr>
        <a:xfrm>
          <a:off x="6862819" y="63351"/>
          <a:ext cx="1504143" cy="37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rgbClr val="000000"/>
              </a:solidFill>
            </a:rPr>
            <a:t>UZBEKISTAN</a:t>
          </a:r>
        </a:p>
      </dsp:txBody>
      <dsp:txXfrm>
        <a:off x="6862819" y="63351"/>
        <a:ext cx="1504143" cy="374400"/>
      </dsp:txXfrm>
    </dsp:sp>
    <dsp:sp modelId="{8B8BD549-AA39-44E4-B516-7BE1E4AE9F83}">
      <dsp:nvSpPr>
        <dsp:cNvPr id="0" name=""/>
        <dsp:cNvSpPr/>
      </dsp:nvSpPr>
      <dsp:spPr>
        <a:xfrm>
          <a:off x="6862819" y="437751"/>
          <a:ext cx="1504143" cy="369674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a:solidFill>
                <a:srgbClr val="000000"/>
              </a:solidFill>
            </a:rPr>
            <a:t>Andijan region</a:t>
          </a:r>
        </a:p>
        <a:p>
          <a:pPr marL="114300" lvl="1" indent="-114300" algn="l" defTabSz="577850">
            <a:lnSpc>
              <a:spcPct val="90000"/>
            </a:lnSpc>
            <a:spcBef>
              <a:spcPct val="0"/>
            </a:spcBef>
            <a:spcAft>
              <a:spcPct val="15000"/>
            </a:spcAft>
            <a:buChar char="•"/>
          </a:pPr>
          <a:r>
            <a:rPr lang="en-GB" sz="1300" kern="1200" dirty="0">
              <a:solidFill>
                <a:srgbClr val="000000"/>
              </a:solidFill>
            </a:rPr>
            <a:t>Bukhara region</a:t>
          </a:r>
        </a:p>
        <a:p>
          <a:pPr marL="114300" lvl="1" indent="-114300" algn="l" defTabSz="577850">
            <a:lnSpc>
              <a:spcPct val="90000"/>
            </a:lnSpc>
            <a:spcBef>
              <a:spcPct val="0"/>
            </a:spcBef>
            <a:spcAft>
              <a:spcPct val="15000"/>
            </a:spcAft>
            <a:buChar char="•"/>
          </a:pPr>
          <a:r>
            <a:rPr lang="en-GB" sz="1300" kern="1200" dirty="0">
              <a:solidFill>
                <a:srgbClr val="000000"/>
              </a:solidFill>
            </a:rPr>
            <a:t>Fergana region</a:t>
          </a:r>
        </a:p>
        <a:p>
          <a:pPr marL="114300" lvl="1" indent="-114300" algn="l" defTabSz="577850">
            <a:lnSpc>
              <a:spcPct val="90000"/>
            </a:lnSpc>
            <a:spcBef>
              <a:spcPct val="0"/>
            </a:spcBef>
            <a:spcAft>
              <a:spcPct val="15000"/>
            </a:spcAft>
            <a:buChar char="•"/>
          </a:pPr>
          <a:r>
            <a:rPr lang="en-GB" sz="1300" kern="1200" dirty="0" err="1">
              <a:solidFill>
                <a:srgbClr val="000000"/>
              </a:solidFill>
            </a:rPr>
            <a:t>Jizzakh</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err="1">
              <a:solidFill>
                <a:srgbClr val="000000"/>
              </a:solidFill>
            </a:rPr>
            <a:t>Khorezm</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a:solidFill>
                <a:srgbClr val="000000"/>
              </a:solidFill>
            </a:rPr>
            <a:t>Republic of </a:t>
          </a:r>
          <a:r>
            <a:rPr lang="en-GB" sz="1300" kern="1200" dirty="0" err="1">
              <a:solidFill>
                <a:srgbClr val="000000"/>
              </a:solidFill>
            </a:rPr>
            <a:t>Karakalpakstan</a:t>
          </a:r>
          <a:endParaRPr lang="en-GB" sz="1300" kern="1200" dirty="0">
            <a:solidFill>
              <a:srgbClr val="000000"/>
            </a:solidFill>
          </a:endParaRPr>
        </a:p>
        <a:p>
          <a:pPr marL="114300" lvl="1" indent="-114300" algn="l" defTabSz="577850">
            <a:lnSpc>
              <a:spcPct val="90000"/>
            </a:lnSpc>
            <a:spcBef>
              <a:spcPct val="0"/>
            </a:spcBef>
            <a:spcAft>
              <a:spcPct val="15000"/>
            </a:spcAft>
            <a:buChar char="•"/>
          </a:pPr>
          <a:r>
            <a:rPr lang="en-GB" sz="1300" kern="1200" dirty="0">
              <a:solidFill>
                <a:srgbClr val="000000"/>
              </a:solidFill>
            </a:rPr>
            <a:t>Namangan region</a:t>
          </a:r>
        </a:p>
        <a:p>
          <a:pPr marL="114300" lvl="1" indent="-114300" algn="l" defTabSz="577850">
            <a:lnSpc>
              <a:spcPct val="90000"/>
            </a:lnSpc>
            <a:spcBef>
              <a:spcPct val="0"/>
            </a:spcBef>
            <a:spcAft>
              <a:spcPct val="15000"/>
            </a:spcAft>
            <a:buChar char="•"/>
          </a:pPr>
          <a:r>
            <a:rPr lang="en-GB" sz="1300" kern="1200" dirty="0" err="1">
              <a:solidFill>
                <a:srgbClr val="000000"/>
              </a:solidFill>
            </a:rPr>
            <a:t>Navoiy</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err="1">
              <a:solidFill>
                <a:srgbClr val="000000"/>
              </a:solidFill>
            </a:rPr>
            <a:t>Qashqadaryo</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a:solidFill>
                <a:srgbClr val="000000"/>
              </a:solidFill>
            </a:rPr>
            <a:t>Samarqand region</a:t>
          </a:r>
        </a:p>
        <a:p>
          <a:pPr marL="114300" lvl="1" indent="-114300" algn="l" defTabSz="577850">
            <a:lnSpc>
              <a:spcPct val="90000"/>
            </a:lnSpc>
            <a:spcBef>
              <a:spcPct val="0"/>
            </a:spcBef>
            <a:spcAft>
              <a:spcPct val="15000"/>
            </a:spcAft>
            <a:buChar char="•"/>
          </a:pPr>
          <a:r>
            <a:rPr lang="en-GB" sz="1300" kern="1200" dirty="0" err="1">
              <a:solidFill>
                <a:srgbClr val="000000"/>
              </a:solidFill>
            </a:rPr>
            <a:t>Sirdarya</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err="1">
              <a:solidFill>
                <a:srgbClr val="000000"/>
              </a:solidFill>
            </a:rPr>
            <a:t>Surkhandarya</a:t>
          </a:r>
          <a:r>
            <a:rPr lang="en-GB" sz="1300" kern="1200" dirty="0">
              <a:solidFill>
                <a:srgbClr val="000000"/>
              </a:solidFill>
            </a:rPr>
            <a:t> region</a:t>
          </a:r>
        </a:p>
        <a:p>
          <a:pPr marL="114300" lvl="1" indent="-114300" algn="l" defTabSz="577850">
            <a:lnSpc>
              <a:spcPct val="90000"/>
            </a:lnSpc>
            <a:spcBef>
              <a:spcPct val="0"/>
            </a:spcBef>
            <a:spcAft>
              <a:spcPct val="15000"/>
            </a:spcAft>
            <a:buChar char="•"/>
          </a:pPr>
          <a:r>
            <a:rPr lang="en-GB" sz="1300" kern="1200" dirty="0">
              <a:solidFill>
                <a:srgbClr val="000000"/>
              </a:solidFill>
            </a:rPr>
            <a:t>Tashkent region</a:t>
          </a:r>
        </a:p>
        <a:p>
          <a:pPr marL="114300" lvl="1" indent="-114300" algn="l" defTabSz="577850">
            <a:lnSpc>
              <a:spcPct val="90000"/>
            </a:lnSpc>
            <a:spcBef>
              <a:spcPct val="0"/>
            </a:spcBef>
            <a:spcAft>
              <a:spcPct val="15000"/>
            </a:spcAft>
            <a:buChar char="•"/>
          </a:pPr>
          <a:endParaRPr lang="en-GB" sz="1300" kern="1200" dirty="0"/>
        </a:p>
      </dsp:txBody>
      <dsp:txXfrm>
        <a:off x="6862819" y="437751"/>
        <a:ext cx="1504143" cy="369674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tags" Target="../tags/tag5.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3" name="Rectangle 51"/>
          <p:cNvSpPr>
            <a:spLocks noChangeArrowheads="1"/>
          </p:cNvSpPr>
          <p:nvPr/>
        </p:nvSpPr>
        <p:spPr bwMode="auto">
          <a:xfrm>
            <a:off x="3367882" y="9400592"/>
            <a:ext cx="2917991" cy="2997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4853" tIns="47428" rIns="94853" bIns="47428" anchor="ctr"/>
          <a:lstStyle/>
          <a:p>
            <a:pPr algn="r" defTabSz="948498"/>
            <a:fld id="{65101C75-D2F7-4569-9611-64A730EC157A}" type="slidenum">
              <a:rPr lang="de-DE" sz="1100" b="1">
                <a:solidFill>
                  <a:srgbClr val="53504F"/>
                </a:solidFill>
                <a:latin typeface="Roboto"/>
                <a:ea typeface="Roboto"/>
                <a:cs typeface="Roboto"/>
              </a:rPr>
              <a:pPr algn="r" defTabSz="948498"/>
              <a:t>‹#›</a:t>
            </a:fld>
            <a:endParaRPr lang="de-DE" sz="1100" b="1" dirty="0">
              <a:solidFill>
                <a:srgbClr val="53504F"/>
              </a:solidFill>
              <a:latin typeface="Roboto"/>
              <a:ea typeface="Roboto"/>
              <a:cs typeface="Roboto"/>
            </a:endParaRPr>
          </a:p>
        </p:txBody>
      </p:sp>
      <p:pic>
        <p:nvPicPr>
          <p:cNvPr id="25" name="Picture 5" descr="\\vmware-host\Shared Folders\Desktop\icmpd-logo-groß.jpg"/>
          <p:cNvPicPr>
            <a:picLocks noChangeAspect="1" noChangeArrowheads="1"/>
          </p:cNvPicPr>
          <p:nvPr>
            <p:custDataLst>
              <p:tags r:id="rId2"/>
            </p:custDataLst>
          </p:nvPr>
        </p:nvPicPr>
        <p:blipFill>
          <a:blip r:embed="rId3" cstate="print">
            <a:extLst>
              <a:ext uri="{28A0092B-C50C-407E-A947-70E740481C1C}">
                <a14:useLocalDpi xmlns:a14="http://schemas.microsoft.com/office/drawing/2010/main" val="0"/>
              </a:ext>
            </a:extLst>
          </a:blip>
          <a:srcRect/>
          <a:stretch>
            <a:fillRect/>
          </a:stretch>
        </p:blipFill>
        <p:spPr bwMode="auto">
          <a:xfrm>
            <a:off x="444375" y="376375"/>
            <a:ext cx="1275412" cy="4399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8780848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4"/>
          <p:cNvSpPr>
            <a:spLocks noGrp="1" noRot="1" noChangeAspect="1" noChangeArrowheads="1" noTextEdit="1"/>
          </p:cNvSpPr>
          <p:nvPr>
            <p:ph type="sldImg" idx="2"/>
          </p:nvPr>
        </p:nvSpPr>
        <p:spPr bwMode="auto">
          <a:xfrm>
            <a:off x="573088" y="547688"/>
            <a:ext cx="5589587" cy="419417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6149" name="Rectangle 5"/>
          <p:cNvSpPr>
            <a:spLocks noGrp="1" noChangeArrowheads="1"/>
          </p:cNvSpPr>
          <p:nvPr>
            <p:ph type="body" sz="quarter" idx="3"/>
          </p:nvPr>
        </p:nvSpPr>
        <p:spPr bwMode="auto">
          <a:xfrm>
            <a:off x="711015" y="4945779"/>
            <a:ext cx="5398678" cy="4440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4853" tIns="47428" rIns="94853" bIns="47428" numCol="1" anchor="t" anchorCtr="0" compatLnSpc="1">
            <a:prstTxWarp prst="textNoShape">
              <a:avLst/>
            </a:prstTxWarp>
          </a:bodyPr>
          <a:lstStyle/>
          <a:p>
            <a:pPr lvl="0"/>
            <a:r>
              <a:rPr lang="de-DE" noProof="0"/>
              <a:t>Click to edit Master text styles</a:t>
            </a:r>
          </a:p>
          <a:p>
            <a:pPr lvl="1"/>
            <a:r>
              <a:rPr lang="de-DE" noProof="0"/>
              <a:t>Second level</a:t>
            </a:r>
          </a:p>
          <a:p>
            <a:pPr lvl="2"/>
            <a:r>
              <a:rPr lang="de-DE" noProof="0"/>
              <a:t>Third level</a:t>
            </a:r>
          </a:p>
        </p:txBody>
      </p:sp>
      <p:sp>
        <p:nvSpPr>
          <p:cNvPr id="75781" name="Rectangle 30"/>
          <p:cNvSpPr>
            <a:spLocks noChangeArrowheads="1"/>
          </p:cNvSpPr>
          <p:nvPr/>
        </p:nvSpPr>
        <p:spPr bwMode="auto">
          <a:xfrm>
            <a:off x="3333277" y="9512932"/>
            <a:ext cx="2917991" cy="2997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4853" tIns="47428" rIns="94853" bIns="47428" anchor="ctr"/>
          <a:lstStyle/>
          <a:p>
            <a:pPr algn="r" defTabSz="948498"/>
            <a:fld id="{8C85922F-EF72-4A5B-A77B-6E22A124C47F}" type="slidenum">
              <a:rPr lang="de-DE" sz="1100" b="1">
                <a:solidFill>
                  <a:schemeClr val="tx1"/>
                </a:solidFill>
              </a:rPr>
              <a:pPr algn="r" defTabSz="948498"/>
              <a:t>‹#›</a:t>
            </a:fld>
            <a:endParaRPr lang="de-DE" sz="1100" b="1">
              <a:solidFill>
                <a:schemeClr val="tx1"/>
              </a:solidFill>
            </a:endParaRPr>
          </a:p>
        </p:txBody>
      </p:sp>
    </p:spTree>
    <p:extLst>
      <p:ext uri="{BB962C8B-B14F-4D97-AF65-F5344CB8AC3E}">
        <p14:creationId xmlns:p14="http://schemas.microsoft.com/office/powerpoint/2010/main" val="2235844699"/>
      </p:ext>
    </p:extLst>
  </p:cSld>
  <p:clrMap bg1="lt1" tx1="dk1" bg2="lt2" tx2="dk2" accent1="accent1" accent2="accent2" accent3="accent3" accent4="accent4" accent5="accent5" accent6="accent6" hlink="hlink" folHlink="folHlink"/>
  <p:hf/>
  <p:notesStyle>
    <a:lvl1pPr marL="180975" indent="-180975"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1pPr>
    <a:lvl2pPr marL="627063" indent="-169863"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2pPr>
    <a:lvl3pPr marL="1066800" indent="-1524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3pPr>
    <a:lvl4pPr marL="1600200" indent="-2286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a:spLocks noGrp="1"/>
          </p:cNvSpPr>
          <p:nvPr>
            <p:ph type="body" idx="1"/>
          </p:nvPr>
        </p:nvSpPr>
        <p:spPr/>
        <p:txBody>
          <a:bodyPr/>
          <a:lstStyle/>
          <a:p>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Tree>
    <p:extLst>
      <p:ext uri="{BB962C8B-B14F-4D97-AF65-F5344CB8AC3E}">
        <p14:creationId xmlns:p14="http://schemas.microsoft.com/office/powerpoint/2010/main" val="3162746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103048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188555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0975" marR="0" lvl="0" indent="-180975" algn="l" defTabSz="914400" rtl="0" eaLnBrk="0" fontAlgn="base" latinLnBrk="0" hangingPunct="0">
              <a:lnSpc>
                <a:spcPct val="100000"/>
              </a:lnSpc>
              <a:spcBef>
                <a:spcPct val="30000"/>
              </a:spcBef>
              <a:spcAft>
                <a:spcPct val="0"/>
              </a:spcAft>
              <a:buClrTx/>
              <a:buSzTx/>
              <a:buFontTx/>
              <a:buBlip>
                <a:blip r:embed="rId3"/>
              </a:buBlip>
              <a:tabLst/>
              <a:defRPr/>
            </a:pPr>
            <a:r>
              <a:rPr lang="en-GB" sz="1800">
                <a:solidFill>
                  <a:srgbClr val="3E3B3B"/>
                </a:solidFill>
                <a:effectLst/>
                <a:latin typeface="Calibri" panose="020F0502020204030204" pitchFamily="34" charset="0"/>
                <a:ea typeface="Calibri" panose="020F0502020204030204" pitchFamily="34" charset="0"/>
                <a:cs typeface="Calibri" panose="020F0502020204030204" pitchFamily="34" charset="0"/>
              </a:rPr>
              <a:t>ICMPD/2023/2/BOMCA/CP4/CAS</a:t>
            </a:r>
            <a:endParaRPr lang="en-GB" sz="1800">
              <a:solidFill>
                <a:srgbClr val="3E3B3B"/>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dirty="0"/>
          </a:p>
        </p:txBody>
      </p:sp>
    </p:spTree>
    <p:extLst>
      <p:ext uri="{BB962C8B-B14F-4D97-AF65-F5344CB8AC3E}">
        <p14:creationId xmlns:p14="http://schemas.microsoft.com/office/powerpoint/2010/main" val="4167275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202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B557F9D6-0DC1-70E8-D528-E7FB8996E93B}"/>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989591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922547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86002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5416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883967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93529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671505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7.gif"/><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_Cover">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userDrawn="1">
            <p:custDataLst>
              <p:tags r:id="rId1"/>
            </p:custDataLst>
            <p:extLst>
              <p:ext uri="{D42A27DB-BD31-4B8C-83A1-F6EECF244321}">
                <p14:modId xmlns:p14="http://schemas.microsoft.com/office/powerpoint/2010/main" val="1376623671"/>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360" imgH="360" progId="">
                  <p:embed/>
                </p:oleObj>
              </mc:Choice>
              <mc:Fallback>
                <p:oleObj name="think-cell Slide" r:id="rId3" imgW="360" imgH="360" progId="">
                  <p:embed/>
                  <p:pic>
                    <p:nvPicPr>
                      <p:cNvPr id="0" name="Picture 17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4098" name="Rectangle 2"/>
          <p:cNvSpPr>
            <a:spLocks noGrp="1" noChangeArrowheads="1"/>
          </p:cNvSpPr>
          <p:nvPr>
            <p:ph type="ctrTitle" hasCustomPrompt="1"/>
          </p:nvPr>
        </p:nvSpPr>
        <p:spPr>
          <a:xfrm>
            <a:off x="1151620" y="4031205"/>
            <a:ext cx="7327280" cy="1119188"/>
          </a:xfrm>
          <a:prstGeom prst="rect">
            <a:avLst/>
          </a:prstGeom>
        </p:spPr>
        <p:txBody>
          <a:bodyPr anchor="b"/>
          <a:lstStyle>
            <a:lvl1pPr>
              <a:lnSpc>
                <a:spcPct val="100000"/>
              </a:lnSpc>
              <a:defRPr sz="2700" b="1" i="0" spc="60">
                <a:solidFill>
                  <a:srgbClr val="53504F"/>
                </a:solidFill>
                <a:latin typeface="+mj-lt"/>
                <a:ea typeface="Roboto" charset="0"/>
                <a:cs typeface="Roboto" charset="0"/>
              </a:defRPr>
            </a:lvl1pPr>
          </a:lstStyle>
          <a:p>
            <a:pPr lvl="0"/>
            <a:r>
              <a:rPr lang="de-DE" noProof="0" dirty="0"/>
              <a:t>Titelmasterformat durch Klicken bearbeiten</a:t>
            </a:r>
          </a:p>
        </p:txBody>
      </p:sp>
      <p:sp>
        <p:nvSpPr>
          <p:cNvPr id="4099" name="Rectangle 3"/>
          <p:cNvSpPr>
            <a:spLocks noGrp="1" noChangeArrowheads="1"/>
          </p:cNvSpPr>
          <p:nvPr>
            <p:ph type="subTitle" idx="1"/>
          </p:nvPr>
        </p:nvSpPr>
        <p:spPr>
          <a:xfrm>
            <a:off x="1151620" y="5299036"/>
            <a:ext cx="7327280" cy="830264"/>
          </a:xfrm>
          <a:prstGeom prst="rect">
            <a:avLst/>
          </a:prstGeom>
        </p:spPr>
        <p:txBody>
          <a:bodyPr/>
          <a:lstStyle>
            <a:lvl1pPr marL="0" indent="0">
              <a:buFontTx/>
              <a:buNone/>
              <a:defRPr sz="1600" b="0" i="0" spc="60">
                <a:solidFill>
                  <a:srgbClr val="53504F"/>
                </a:solidFill>
                <a:latin typeface="+mn-lt"/>
                <a:ea typeface="Roboto" charset="0"/>
                <a:cs typeface="Roboto" charset="0"/>
              </a:defRPr>
            </a:lvl1pPr>
          </a:lstStyle>
          <a:p>
            <a:pPr lvl="0"/>
            <a:r>
              <a:rPr lang="en-US" noProof="0"/>
              <a:t>Click to edit Master subtitle style</a:t>
            </a:r>
            <a:endParaRPr lang="de-DE" noProof="0" dirty="0"/>
          </a:p>
        </p:txBody>
      </p:sp>
      <p:pic>
        <p:nvPicPr>
          <p:cNvPr id="12" name="Picture 11" descr="ICMPD_logo_Transparent.gif"/>
          <p:cNvPicPr/>
          <p:nvPr userDrawn="1"/>
        </p:nvPicPr>
        <p:blipFill>
          <a:blip r:embed="rId5" cstate="print"/>
          <a:stretch>
            <a:fillRect/>
          </a:stretch>
        </p:blipFill>
        <p:spPr>
          <a:xfrm>
            <a:off x="431540" y="730998"/>
            <a:ext cx="2926371" cy="1001995"/>
          </a:xfrm>
          <a:prstGeom prst="rect">
            <a:avLst/>
          </a:prstGeom>
        </p:spPr>
      </p:pic>
      <p:sp>
        <p:nvSpPr>
          <p:cNvPr id="8" name="Rectangle 1"/>
          <p:cNvSpPr/>
          <p:nvPr userDrawn="1"/>
        </p:nvSpPr>
        <p:spPr bwMode="auto">
          <a:xfrm>
            <a:off x="0" y="6608763"/>
            <a:ext cx="9144000" cy="285622"/>
          </a:xfrm>
          <a:prstGeom prst="rect">
            <a:avLst/>
          </a:prstGeom>
          <a:solidFill>
            <a:srgbClr val="FFB612"/>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ndParaRPr>
          </a:p>
        </p:txBody>
      </p:sp>
      <p:sp>
        <p:nvSpPr>
          <p:cNvPr id="7" name="Text Box 39"/>
          <p:cNvSpPr txBox="1">
            <a:spLocks noChangeArrowheads="1"/>
          </p:cNvSpPr>
          <p:nvPr userDrawn="1"/>
        </p:nvSpPr>
        <p:spPr bwMode="auto">
          <a:xfrm>
            <a:off x="624710" y="6669359"/>
            <a:ext cx="3947290" cy="2856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24 October 2023 | ICMPD/2023/BOMCA/CP4/CAS</a:t>
            </a:r>
          </a:p>
          <a:p>
            <a:pPr eaLnBrk="1" hangingPunct="1"/>
            <a:endParaRPr lang="en-GB" sz="800" b="0" i="0" dirty="0">
              <a:solidFill>
                <a:schemeClr val="accent2"/>
              </a:solidFill>
              <a:latin typeface="+mn-lt"/>
              <a:cs typeface="Roboto"/>
            </a:endParaRPr>
          </a:p>
        </p:txBody>
      </p:sp>
    </p:spTree>
    <p:extLst>
      <p:ext uri="{BB962C8B-B14F-4D97-AF65-F5344CB8AC3E}">
        <p14:creationId xmlns:p14="http://schemas.microsoft.com/office/powerpoint/2010/main" val="304705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lumns Char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dirty="0"/>
              <a:t>Columns chart showing values</a:t>
            </a:r>
            <a:endParaRPr lang="de-DE" dirty="0"/>
          </a:p>
        </p:txBody>
      </p:sp>
      <p:grpSp>
        <p:nvGrpSpPr>
          <p:cNvPr id="9" name="Group 2"/>
          <p:cNvGrpSpPr>
            <a:grpSpLocks/>
          </p:cNvGrpSpPr>
          <p:nvPr userDrawn="1"/>
        </p:nvGrpSpPr>
        <p:grpSpPr bwMode="auto">
          <a:xfrm>
            <a:off x="1944688" y="2239963"/>
            <a:ext cx="5229225" cy="3926455"/>
            <a:chOff x="1225" y="967"/>
            <a:chExt cx="3294" cy="2793"/>
          </a:xfrm>
        </p:grpSpPr>
        <p:sp>
          <p:nvSpPr>
            <p:cNvPr id="10" name="Line 3"/>
            <p:cNvSpPr>
              <a:spLocks noChangeShapeType="1"/>
            </p:cNvSpPr>
            <p:nvPr/>
          </p:nvSpPr>
          <p:spPr bwMode="auto">
            <a:xfrm>
              <a:off x="1260" y="970"/>
              <a:ext cx="3244"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de-DE"/>
            </a:p>
          </p:txBody>
        </p:sp>
        <p:sp>
          <p:nvSpPr>
            <p:cNvPr id="11" name="Line 4"/>
            <p:cNvSpPr>
              <a:spLocks noChangeShapeType="1"/>
            </p:cNvSpPr>
            <p:nvPr/>
          </p:nvSpPr>
          <p:spPr bwMode="auto">
            <a:xfrm>
              <a:off x="1275" y="3542"/>
              <a:ext cx="3244" cy="0"/>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de-DE"/>
            </a:p>
          </p:txBody>
        </p:sp>
        <p:sp>
          <p:nvSpPr>
            <p:cNvPr id="12" name="Text Box 5"/>
            <p:cNvSpPr txBox="1">
              <a:spLocks noChangeArrowheads="1"/>
            </p:cNvSpPr>
            <p:nvPr/>
          </p:nvSpPr>
          <p:spPr bwMode="auto">
            <a:xfrm>
              <a:off x="1229" y="3585"/>
              <a:ext cx="856" cy="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1000" dirty="0">
                  <a:solidFill>
                    <a:schemeClr val="accent2"/>
                  </a:solidFill>
                  <a:latin typeface="Roboto"/>
                  <a:ea typeface="Roboto"/>
                  <a:cs typeface="Roboto"/>
                </a:rPr>
                <a:t>Source: ICMPD 2011</a:t>
              </a:r>
            </a:p>
          </p:txBody>
        </p:sp>
        <p:sp>
          <p:nvSpPr>
            <p:cNvPr id="13" name="Rectangle 6"/>
            <p:cNvSpPr>
              <a:spLocks noChangeArrowheads="1"/>
            </p:cNvSpPr>
            <p:nvPr/>
          </p:nvSpPr>
          <p:spPr bwMode="auto">
            <a:xfrm>
              <a:off x="1225" y="967"/>
              <a:ext cx="2935" cy="383"/>
            </a:xfrm>
            <a:prstGeom prst="rect">
              <a:avLst/>
            </a:prstGeom>
            <a:noFill/>
            <a:ln>
              <a:noFill/>
            </a:ln>
            <a:effectLst/>
            <a:extLst>
              <a:ext uri="{909E8E84-426E-40dd-AFC4-6F175D3DCCD1}">
                <a14:hiddenFill xmlns:a14="http://schemas.microsoft.com/office/drawing/2010/main" xmlns="">
                  <a:solidFill>
                    <a:srgbClr val="EAEAEA"/>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72000" tIns="72000" rIns="72000" bIns="72000"/>
            <a:lstStyle/>
            <a:p>
              <a:r>
                <a:rPr lang="en-GB" sz="1600" b="1" dirty="0">
                  <a:solidFill>
                    <a:schemeClr val="accent2"/>
                  </a:solidFill>
                  <a:latin typeface="+mj-lt"/>
                  <a:ea typeface="Roboto"/>
                  <a:cs typeface="Roboto"/>
                </a:rPr>
                <a:t>Chart title</a:t>
              </a:r>
            </a:p>
            <a:p>
              <a:r>
                <a:rPr lang="en-GB" sz="1600" dirty="0">
                  <a:solidFill>
                    <a:schemeClr val="accent2"/>
                  </a:solidFill>
                  <a:latin typeface="+mn-lt"/>
                  <a:ea typeface="Roboto"/>
                  <a:cs typeface="Roboto"/>
                </a:rPr>
                <a:t>Value unit</a:t>
              </a:r>
            </a:p>
          </p:txBody>
        </p:sp>
      </p:grpSp>
      <p:graphicFrame>
        <p:nvGraphicFramePr>
          <p:cNvPr id="14" name="Object 7"/>
          <p:cNvGraphicFramePr>
            <a:graphicFrameLocks noChangeAspect="1"/>
          </p:cNvGraphicFramePr>
          <p:nvPr userDrawn="1">
            <p:extLst>
              <p:ext uri="{D42A27DB-BD31-4B8C-83A1-F6EECF244321}">
                <p14:modId xmlns:p14="http://schemas.microsoft.com/office/powerpoint/2010/main" val="424559281"/>
              </p:ext>
            </p:extLst>
          </p:nvPr>
        </p:nvGraphicFramePr>
        <p:xfrm>
          <a:off x="2219325" y="2848461"/>
          <a:ext cx="4759325" cy="27821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6353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dirty="0"/>
              <a:t>Table of figures with a total row</a:t>
            </a:r>
            <a:endParaRPr lang="de-DE" dirty="0"/>
          </a:p>
        </p:txBody>
      </p:sp>
      <p:graphicFrame>
        <p:nvGraphicFramePr>
          <p:cNvPr id="4" name="Group 76"/>
          <p:cNvGraphicFramePr>
            <a:graphicFrameLocks noGrp="1"/>
          </p:cNvGraphicFramePr>
          <p:nvPr userDrawn="1">
            <p:extLst>
              <p:ext uri="{D42A27DB-BD31-4B8C-83A1-F6EECF244321}">
                <p14:modId xmlns:p14="http://schemas.microsoft.com/office/powerpoint/2010/main" val="1627160433"/>
              </p:ext>
            </p:extLst>
          </p:nvPr>
        </p:nvGraphicFramePr>
        <p:xfrm>
          <a:off x="566555" y="2714895"/>
          <a:ext cx="8190908" cy="2249648"/>
        </p:xfrm>
        <a:graphic>
          <a:graphicData uri="http://schemas.openxmlformats.org/drawingml/2006/table">
            <a:tbl>
              <a:tblPr/>
              <a:tblGrid>
                <a:gridCol w="1883006">
                  <a:extLst>
                    <a:ext uri="{9D8B030D-6E8A-4147-A177-3AD203B41FA5}">
                      <a16:colId xmlns:a16="http://schemas.microsoft.com/office/drawing/2014/main" val="20000"/>
                    </a:ext>
                  </a:extLst>
                </a:gridCol>
                <a:gridCol w="1576976">
                  <a:extLst>
                    <a:ext uri="{9D8B030D-6E8A-4147-A177-3AD203B41FA5}">
                      <a16:colId xmlns:a16="http://schemas.microsoft.com/office/drawing/2014/main" val="20001"/>
                    </a:ext>
                  </a:extLst>
                </a:gridCol>
                <a:gridCol w="1576975">
                  <a:extLst>
                    <a:ext uri="{9D8B030D-6E8A-4147-A177-3AD203B41FA5}">
                      <a16:colId xmlns:a16="http://schemas.microsoft.com/office/drawing/2014/main" val="20002"/>
                    </a:ext>
                  </a:extLst>
                </a:gridCol>
                <a:gridCol w="1576976">
                  <a:extLst>
                    <a:ext uri="{9D8B030D-6E8A-4147-A177-3AD203B41FA5}">
                      <a16:colId xmlns:a16="http://schemas.microsoft.com/office/drawing/2014/main" val="20003"/>
                    </a:ext>
                  </a:extLst>
                </a:gridCol>
                <a:gridCol w="1576975">
                  <a:extLst>
                    <a:ext uri="{9D8B030D-6E8A-4147-A177-3AD203B41FA5}">
                      <a16:colId xmlns:a16="http://schemas.microsoft.com/office/drawing/2014/main" val="20004"/>
                    </a:ext>
                  </a:extLst>
                </a:gridCol>
              </a:tblGrid>
              <a:tr h="321404">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Title of table</a:t>
                      </a:r>
                    </a:p>
                  </a:txBody>
                  <a:tcPr marL="72000" marR="72000" marT="54007" marB="54007" anchor="ctr"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400" b="1" i="0" u="none" strike="noStrike" cap="none" normalizeH="0" baseline="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400" b="1" i="0" u="none" strike="noStrike" cap="none" normalizeH="0" baseline="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400" b="1" i="0" u="none" strike="noStrike" cap="none" normalizeH="0" baseline="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400" b="1" i="0" u="none" strike="noStrike" cap="none" normalizeH="0" baseline="0">
                        <a:ln>
                          <a:noFill/>
                        </a:ln>
                        <a:solidFill>
                          <a:srgbClr val="53504F"/>
                        </a:solidFill>
                        <a:effectLst/>
                        <a:latin typeface="+mn-lt"/>
                      </a:endParaRPr>
                    </a:p>
                  </a:txBody>
                  <a:tcPr marL="72000" marR="72000" marT="54007" marB="54007" anchor="ct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(in euros)</a:t>
                      </a:r>
                    </a:p>
                  </a:txBody>
                  <a:tcPr marL="72000" marR="72000" marT="54007" marB="54007" anchor="ctr" horzOverflow="overflow">
                    <a:lnL cap="flat">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2009</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2010</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2011</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2012</a:t>
                      </a:r>
                    </a:p>
                  </a:txBody>
                  <a:tcPr marL="72000" marR="72000" marT="54007" marB="54007" anchor="ctr" horzOverflow="overflow">
                    <a:lnL>
                      <a:noFill/>
                    </a:lnL>
                    <a:lnR cap="flat">
                      <a:noFill/>
                    </a:lnR>
                    <a:lnT>
                      <a:noFill/>
                    </a:lnT>
                    <a:lnB>
                      <a:noFill/>
                    </a:lnB>
                    <a:lnTlToBr>
                      <a:noFill/>
                    </a:lnTlToBr>
                    <a:lnBlToTr>
                      <a:noFill/>
                    </a:lnBlToTr>
                    <a:solidFill>
                      <a:schemeClr val="bg1"/>
                    </a:solidFill>
                  </a:tcPr>
                </a:tc>
                <a:extLst>
                  <a:ext uri="{0D108BD9-81ED-4DB2-BD59-A6C34878D82A}">
                    <a16:rowId xmlns:a16="http://schemas.microsoft.com/office/drawing/2014/main" val="10001"/>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Country A</a:t>
                      </a:r>
                    </a:p>
                  </a:txBody>
                  <a:tcPr marL="72000" marR="72000" marT="54007" marB="54007" anchor="ctr" horzOverflow="overflow">
                    <a:lnL cap="flat">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1,100</a:t>
                      </a:r>
                    </a:p>
                  </a:txBody>
                  <a:tcPr marL="72000" marR="72000" marT="54007" marB="54007" anchor="ctr" horzOverflow="overflow">
                    <a:lnL>
                      <a:noFill/>
                    </a:lnL>
                    <a:lnR cap="flat">
                      <a:noFill/>
                    </a:lnR>
                    <a:lnT>
                      <a:noFill/>
                    </a:lnT>
                    <a:lnB w="31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Country B</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1,100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Country C</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1,100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Country D</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18,900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Total</a:t>
                      </a:r>
                    </a:p>
                  </a:txBody>
                  <a:tcPr marL="72000" marR="72000" marT="54007" marB="54007" anchor="ctr" horzOverflow="overflow">
                    <a:lnL cap="flat">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a:ln>
                            <a:noFill/>
                          </a:ln>
                          <a:solidFill>
                            <a:srgbClr val="53504F"/>
                          </a:solidFill>
                          <a:effectLst/>
                          <a:latin typeface="+mj-lt"/>
                          <a:cs typeface="Roboto"/>
                        </a:rPr>
                        <a:t>22,200</a:t>
                      </a:r>
                    </a:p>
                  </a:txBody>
                  <a:tcPr marL="72000" marR="72000" marT="54007" marB="54007" anchor="ctr" horzOverflow="overflow">
                    <a:lnL>
                      <a:noFill/>
                    </a:lnL>
                    <a:lnR cap="flat">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 name="Text Box 51"/>
          <p:cNvSpPr txBox="1">
            <a:spLocks noChangeArrowheads="1"/>
          </p:cNvSpPr>
          <p:nvPr userDrawn="1"/>
        </p:nvSpPr>
        <p:spPr bwMode="auto">
          <a:xfrm>
            <a:off x="532388" y="5085184"/>
            <a:ext cx="1359668"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1000" dirty="0">
                <a:latin typeface="Roboto"/>
                <a:cs typeface="Roboto"/>
              </a:rPr>
              <a:t>Source: ICMPD 2011</a:t>
            </a:r>
          </a:p>
        </p:txBody>
      </p:sp>
    </p:spTree>
    <p:extLst>
      <p:ext uri="{BB962C8B-B14F-4D97-AF65-F5344CB8AC3E}">
        <p14:creationId xmlns:p14="http://schemas.microsoft.com/office/powerpoint/2010/main" val="2803011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hank you and good bye">
    <p:spTree>
      <p:nvGrpSpPr>
        <p:cNvPr id="1" name=""/>
        <p:cNvGrpSpPr/>
        <p:nvPr/>
      </p:nvGrpSpPr>
      <p:grpSpPr>
        <a:xfrm>
          <a:off x="0" y="0"/>
          <a:ext cx="0" cy="0"/>
          <a:chOff x="0" y="0"/>
          <a:chExt cx="0" cy="0"/>
        </a:xfrm>
      </p:grpSpPr>
      <p:sp>
        <p:nvSpPr>
          <p:cNvPr id="3"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ndParaRPr>
          </a:p>
        </p:txBody>
      </p:sp>
      <p:sp>
        <p:nvSpPr>
          <p:cNvPr id="4" name="Rectangle 38"/>
          <p:cNvSpPr>
            <a:spLocks noChangeArrowheads="1"/>
          </p:cNvSpPr>
          <p:nvPr userDrawn="1"/>
        </p:nvSpPr>
        <p:spPr bwMode="auto">
          <a:xfrm>
            <a:off x="8228013" y="6682196"/>
            <a:ext cx="601662" cy="122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ctr"/>
          <a:lstStyle/>
          <a:p>
            <a:pPr algn="r"/>
            <a:endParaRPr lang="de-DE" sz="800" b="1" i="0" dirty="0">
              <a:latin typeface="Roboto"/>
              <a:cs typeface="Roboto"/>
            </a:endParaRPr>
          </a:p>
        </p:txBody>
      </p:sp>
      <p:pic>
        <p:nvPicPr>
          <p:cNvPr id="6" name="Picture 174"/>
          <p:cNvPicPr>
            <a:picLocks noChangeAspect="1" noChangeArrowheads="1"/>
          </p:cNvPicPr>
          <p:nvPr userDrawn="1"/>
        </p:nvPicPr>
        <p:blipFill>
          <a:blip r:embed="rId2" cstate="print"/>
          <a:stretch>
            <a:fillRect/>
          </a:stretch>
        </p:blipFill>
        <p:spPr bwMode="auto">
          <a:xfrm>
            <a:off x="578510" y="2938880"/>
            <a:ext cx="3281744" cy="117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 name="Rechteck 10"/>
          <p:cNvSpPr/>
          <p:nvPr userDrawn="1"/>
        </p:nvSpPr>
        <p:spPr>
          <a:xfrm>
            <a:off x="1376644" y="4649070"/>
            <a:ext cx="6480721" cy="461665"/>
          </a:xfrm>
          <a:prstGeom prst="rect">
            <a:avLst/>
          </a:prstGeom>
        </p:spPr>
        <p:txBody>
          <a:bodyPr wrap="square">
            <a:spAutoFit/>
          </a:bodyPr>
          <a:lstStyle/>
          <a:p>
            <a:r>
              <a:rPr lang="en-GB" sz="2400" b="1" i="0" spc="100" dirty="0">
                <a:solidFill>
                  <a:srgbClr val="53504F"/>
                </a:solidFill>
                <a:latin typeface="+mj-lt"/>
                <a:cs typeface="Roboto"/>
              </a:rPr>
              <a:t>Thank you very much for your attention!</a:t>
            </a:r>
            <a:endParaRPr lang="de-DE" sz="2400" b="1" i="0" spc="100" dirty="0">
              <a:solidFill>
                <a:srgbClr val="53504F"/>
              </a:solidFill>
              <a:latin typeface="+mj-lt"/>
              <a:cs typeface="Roboto"/>
            </a:endParaRPr>
          </a:p>
        </p:txBody>
      </p:sp>
      <p:sp>
        <p:nvSpPr>
          <p:cNvPr id="8" name="Text Box 39"/>
          <p:cNvSpPr txBox="1">
            <a:spLocks noChangeArrowheads="1"/>
          </p:cNvSpPr>
          <p:nvPr userDrawn="1"/>
        </p:nvSpPr>
        <p:spPr bwMode="auto">
          <a:xfrm>
            <a:off x="624710" y="6741368"/>
            <a:ext cx="3947290" cy="630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24 October 2023 | ICMPD/2023/BOMCA/CP4/CAS</a:t>
            </a:r>
          </a:p>
          <a:p>
            <a:pPr eaLnBrk="1" hangingPunct="1"/>
            <a:endParaRPr lang="en-GB" sz="800" b="0" i="0" dirty="0">
              <a:solidFill>
                <a:schemeClr val="accent2"/>
              </a:solidFill>
              <a:latin typeface="+mn-lt"/>
              <a:cs typeface="Roboto"/>
            </a:endParaRPr>
          </a:p>
        </p:txBody>
      </p:sp>
    </p:spTree>
    <p:extLst>
      <p:ext uri="{BB962C8B-B14F-4D97-AF65-F5344CB8AC3E}">
        <p14:creationId xmlns:p14="http://schemas.microsoft.com/office/powerpoint/2010/main" val="2482307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nformation_Speaker">
    <p:spTree>
      <p:nvGrpSpPr>
        <p:cNvPr id="1" name=""/>
        <p:cNvGrpSpPr/>
        <p:nvPr/>
      </p:nvGrpSpPr>
      <p:grpSpPr>
        <a:xfrm>
          <a:off x="0" y="0"/>
          <a:ext cx="0" cy="0"/>
          <a:chOff x="0" y="0"/>
          <a:chExt cx="0" cy="0"/>
        </a:xfrm>
      </p:grpSpPr>
      <p:sp>
        <p:nvSpPr>
          <p:cNvPr id="3"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       24 October 2023 | ICMPD/2023/BOMCA/CP4/CAS</a:t>
            </a:r>
          </a:p>
          <a:p>
            <a:pPr marL="0" marR="0" indent="0" algn="l" defTabSz="914400" rtl="0" eaLnBrk="1" fontAlgn="base" latinLnBrk="0" hangingPunct="1">
              <a:lnSpc>
                <a:spcPct val="100000"/>
              </a:lnSpc>
              <a:spcBef>
                <a:spcPct val="0"/>
              </a:spcBef>
              <a:spcAft>
                <a:spcPct val="0"/>
              </a:spcAft>
              <a:buClrTx/>
              <a:buSzTx/>
              <a:buFontTx/>
              <a:buNone/>
              <a:tabLst/>
            </a:pPr>
            <a:endParaRPr lang="en-US" sz="800" b="0" i="0" kern="1200" dirty="0">
              <a:solidFill>
                <a:schemeClr val="accent2"/>
              </a:solidFill>
              <a:latin typeface="+mn-lt"/>
              <a:ea typeface="+mn-ea"/>
              <a:cs typeface="Roboto"/>
            </a:endParaRPr>
          </a:p>
        </p:txBody>
      </p:sp>
      <p:sp>
        <p:nvSpPr>
          <p:cNvPr id="4" name="Rectangle 38"/>
          <p:cNvSpPr>
            <a:spLocks noChangeArrowheads="1"/>
          </p:cNvSpPr>
          <p:nvPr userDrawn="1"/>
        </p:nvSpPr>
        <p:spPr bwMode="auto">
          <a:xfrm>
            <a:off x="8228013" y="6682196"/>
            <a:ext cx="601662" cy="122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ctr"/>
          <a:lstStyle/>
          <a:p>
            <a:pPr algn="r"/>
            <a:endParaRPr lang="de-DE" sz="800" b="1" i="0" dirty="0">
              <a:latin typeface="Roboto"/>
              <a:cs typeface="Roboto"/>
            </a:endParaRPr>
          </a:p>
        </p:txBody>
      </p:sp>
      <p:pic>
        <p:nvPicPr>
          <p:cNvPr id="6" name="Picture 174"/>
          <p:cNvPicPr>
            <a:picLocks noChangeAspect="1" noChangeArrowheads="1"/>
          </p:cNvPicPr>
          <p:nvPr userDrawn="1"/>
        </p:nvPicPr>
        <p:blipFill>
          <a:blip r:embed="rId2" cstate="print"/>
          <a:stretch>
            <a:fillRect/>
          </a:stretch>
        </p:blipFill>
        <p:spPr bwMode="auto">
          <a:xfrm>
            <a:off x="570176" y="2938880"/>
            <a:ext cx="3281744" cy="117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6445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23" b="1" i="0">
                <a:solidFill>
                  <a:srgbClr val="FB8816"/>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223" b="1" i="0" u="heavy">
                <a:solidFill>
                  <a:srgbClr val="FF0000"/>
                </a:solidFill>
                <a:latin typeface="Arial"/>
                <a:cs typeface="Arial"/>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93E04014-B90B-43D7-95A5-9767F23336EC}" type="datetime1">
              <a:rPr lang="en-US" smtClean="0"/>
              <a:t>10/24/2023</a:t>
            </a:fld>
            <a:endParaRPr lang="en-US"/>
          </a:p>
        </p:txBody>
      </p:sp>
      <p:sp>
        <p:nvSpPr>
          <p:cNvPr id="6" name="Holder 6"/>
          <p:cNvSpPr>
            <a:spLocks noGrp="1"/>
          </p:cNvSpPr>
          <p:nvPr>
            <p:ph type="sldNum" sz="quarter" idx="7"/>
          </p:nvPr>
        </p:nvSpPr>
        <p:spPr/>
        <p:txBody>
          <a:bodyPr lIns="0" tIns="0" rIns="0" bIns="0"/>
          <a:lstStyle>
            <a:lvl1pPr>
              <a:defRPr sz="1112" b="0" i="0">
                <a:solidFill>
                  <a:srgbClr val="898989"/>
                </a:solidFill>
                <a:latin typeface="Carlito"/>
                <a:cs typeface="Carlito"/>
              </a:defRPr>
            </a:lvl1pPr>
          </a:lstStyle>
          <a:p>
            <a:pPr marL="32579">
              <a:lnSpc>
                <a:spcPts val="1142"/>
              </a:lnSpc>
            </a:pPr>
            <a:fld id="{81D60167-4931-47E6-BA6A-407CBD079E47}" type="slidenum">
              <a:rPr lang="en-GB" smtClean="0"/>
              <a:pPr marL="32579">
                <a:lnSpc>
                  <a:spcPts val="1142"/>
                </a:lnSpc>
              </a:pPr>
              <a:t>‹#›</a:t>
            </a:fld>
            <a:endParaRPr lang="en-GB" dirty="0"/>
          </a:p>
        </p:txBody>
      </p:sp>
      <p:sp>
        <p:nvSpPr>
          <p:cNvPr id="7" name="Rectangle 6"/>
          <p:cNvSpPr/>
          <p:nvPr userDrawn="1"/>
        </p:nvSpPr>
        <p:spPr bwMode="auto">
          <a:xfrm>
            <a:off x="521550" y="6638795"/>
            <a:ext cx="2484697" cy="219205"/>
          </a:xfrm>
          <a:prstGeom prst="rect">
            <a:avLst/>
          </a:prstGeom>
          <a:solidFill>
            <a:srgbClr val="FFB612"/>
          </a:solidFill>
          <a:ln w="9525" cap="flat" cmpd="sng" algn="ctr">
            <a:noFill/>
            <a:prstDash val="solid"/>
            <a:round/>
            <a:headEnd type="none" w="med" len="me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eaLnBrk="1" hangingPunct="1"/>
            <a:r>
              <a:rPr lang="en-GB" sz="800" b="0" i="0" dirty="0">
                <a:solidFill>
                  <a:schemeClr val="accent2"/>
                </a:solidFill>
                <a:latin typeface="+mn-lt"/>
                <a:cs typeface="Roboto"/>
              </a:rPr>
              <a:t>24 October 2023 | ICMPD/2023/BOMCA/CP4/CAS</a:t>
            </a:r>
          </a:p>
        </p:txBody>
      </p:sp>
      <p:sp>
        <p:nvSpPr>
          <p:cNvPr id="8" name="Rectangle 7"/>
          <p:cNvSpPr/>
          <p:nvPr userDrawn="1"/>
        </p:nvSpPr>
        <p:spPr bwMode="auto">
          <a:xfrm>
            <a:off x="6398953" y="6594954"/>
            <a:ext cx="2484697" cy="219205"/>
          </a:xfrm>
          <a:prstGeom prst="rect">
            <a:avLst/>
          </a:prstGeom>
          <a:solidFill>
            <a:srgbClr val="FFB612"/>
          </a:solidFill>
          <a:ln w="9525" cap="flat" cmpd="sng" algn="ctr">
            <a:noFill/>
            <a:prstDash val="solid"/>
            <a:round/>
            <a:headEnd type="none" w="med" len="med"/>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a:ln>
                <a:noFill/>
              </a:ln>
              <a:solidFill>
                <a:srgbClr val="000000"/>
              </a:solidFill>
              <a:effectLst/>
              <a:latin typeface="Arial" charset="0"/>
            </a:endParaRPr>
          </a:p>
        </p:txBody>
      </p:sp>
    </p:spTree>
    <p:extLst>
      <p:ext uri="{BB962C8B-B14F-4D97-AF65-F5344CB8AC3E}">
        <p14:creationId xmlns:p14="http://schemas.microsoft.com/office/powerpoint/2010/main" val="403572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_Image_Cover">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userDrawn="1">
            <p:custDataLst>
              <p:tags r:id="rId1"/>
            </p:custDataLst>
            <p:extLst>
              <p:ext uri="{D42A27DB-BD31-4B8C-83A1-F6EECF244321}">
                <p14:modId xmlns:p14="http://schemas.microsoft.com/office/powerpoint/2010/main" val="1068619901"/>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360" imgH="360" progId="">
                  <p:embed/>
                </p:oleObj>
              </mc:Choice>
              <mc:Fallback>
                <p:oleObj name="think-cell Slide" r:id="rId3" imgW="360" imgH="36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4098" name="Rectangle 2"/>
          <p:cNvSpPr>
            <a:spLocks noGrp="1" noChangeArrowheads="1"/>
          </p:cNvSpPr>
          <p:nvPr>
            <p:ph type="ctrTitle" hasCustomPrompt="1"/>
          </p:nvPr>
        </p:nvSpPr>
        <p:spPr>
          <a:xfrm>
            <a:off x="1151620" y="4031205"/>
            <a:ext cx="5580620" cy="1119188"/>
          </a:xfrm>
          <a:prstGeom prst="rect">
            <a:avLst/>
          </a:prstGeom>
        </p:spPr>
        <p:txBody>
          <a:bodyPr anchor="b"/>
          <a:lstStyle>
            <a:lvl1pPr>
              <a:lnSpc>
                <a:spcPct val="100000"/>
              </a:lnSpc>
              <a:defRPr sz="2700" b="1" i="0" spc="60">
                <a:solidFill>
                  <a:srgbClr val="53504F"/>
                </a:solidFill>
                <a:latin typeface="+mj-lt"/>
                <a:ea typeface="Roboto" charset="0"/>
                <a:cs typeface="Roboto" charset="0"/>
              </a:defRPr>
            </a:lvl1pPr>
          </a:lstStyle>
          <a:p>
            <a:pPr lvl="0"/>
            <a:r>
              <a:rPr lang="de-DE" noProof="0" dirty="0"/>
              <a:t>Titelmasterformat durch Klicken bearbeiten</a:t>
            </a:r>
          </a:p>
        </p:txBody>
      </p:sp>
      <p:sp>
        <p:nvSpPr>
          <p:cNvPr id="4099" name="Rectangle 3"/>
          <p:cNvSpPr>
            <a:spLocks noGrp="1" noChangeArrowheads="1"/>
          </p:cNvSpPr>
          <p:nvPr>
            <p:ph type="subTitle" idx="1"/>
          </p:nvPr>
        </p:nvSpPr>
        <p:spPr>
          <a:xfrm>
            <a:off x="1151620" y="5299036"/>
            <a:ext cx="5580620" cy="830264"/>
          </a:xfrm>
          <a:prstGeom prst="rect">
            <a:avLst/>
          </a:prstGeom>
        </p:spPr>
        <p:txBody>
          <a:bodyPr/>
          <a:lstStyle>
            <a:lvl1pPr marL="0" indent="0">
              <a:buFontTx/>
              <a:buNone/>
              <a:defRPr sz="1600" b="0" i="0" spc="60">
                <a:solidFill>
                  <a:srgbClr val="53504F"/>
                </a:solidFill>
                <a:latin typeface="+mn-lt"/>
                <a:ea typeface="Roboto" charset="0"/>
                <a:cs typeface="Roboto" charset="0"/>
              </a:defRPr>
            </a:lvl1pPr>
          </a:lstStyle>
          <a:p>
            <a:pPr lvl="0"/>
            <a:r>
              <a:rPr lang="en-US" noProof="0" dirty="0"/>
              <a:t>Click to edit Master subtitle style</a:t>
            </a:r>
            <a:endParaRPr lang="de-DE" noProof="0" dirty="0"/>
          </a:p>
        </p:txBody>
      </p:sp>
      <p:sp>
        <p:nvSpPr>
          <p:cNvPr id="8"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ndParaRPr>
          </a:p>
        </p:txBody>
      </p:sp>
      <p:sp>
        <p:nvSpPr>
          <p:cNvPr id="9" name="Content Placeholder 2"/>
          <p:cNvSpPr>
            <a:spLocks noGrp="1"/>
          </p:cNvSpPr>
          <p:nvPr>
            <p:ph idx="10" hasCustomPrompt="1"/>
          </p:nvPr>
        </p:nvSpPr>
        <p:spPr>
          <a:xfrm>
            <a:off x="623969" y="865765"/>
            <a:ext cx="7908925" cy="3084105"/>
          </a:xfrm>
          <a:prstGeom prst="rect">
            <a:avLst/>
          </a:prstGeom>
        </p:spPr>
        <p:txBody>
          <a:bodyPr anchor="ctr"/>
          <a:lstStyle>
            <a:lvl1pPr marL="0" indent="0" algn="ctr">
              <a:buNone/>
              <a:defRPr b="0" i="0">
                <a:latin typeface="Roboto" charset="0"/>
                <a:ea typeface="Roboto" charset="0"/>
                <a:cs typeface="Roboto" charset="0"/>
              </a:defRPr>
            </a:lvl1pPr>
            <a:lvl2pPr marL="719138" indent="-261938">
              <a:buSzPct val="80000"/>
              <a:buFontTx/>
              <a:buBlip>
                <a:blip r:embed="rId5"/>
              </a:buBlip>
              <a:defRPr b="0" i="0">
                <a:latin typeface="Roboto" charset="0"/>
                <a:ea typeface="Roboto" charset="0"/>
                <a:cs typeface="Roboto" charset="0"/>
              </a:defRPr>
            </a:lvl2pPr>
            <a:lvl3pPr marL="1143000" indent="-228600">
              <a:buSzPct val="100000"/>
              <a:buFontTx/>
              <a:buBlip>
                <a:blip r:embed="rId6"/>
              </a:buBlip>
              <a:defRPr b="0" i="0">
                <a:latin typeface="Roboto" charset="0"/>
                <a:ea typeface="Roboto" charset="0"/>
                <a:cs typeface="Roboto" charset="0"/>
              </a:defRPr>
            </a:lvl3pPr>
            <a:lvl4pPr marL="1346200" indent="-187325">
              <a:buSzPct val="100000"/>
              <a:buFontTx/>
              <a:buBlip>
                <a:blip r:embed="rId7"/>
              </a:buBlip>
              <a:defRPr sz="1400" b="0" i="0">
                <a:solidFill>
                  <a:schemeClr val="accent2"/>
                </a:solidFill>
                <a:latin typeface="Roboto" charset="0"/>
                <a:ea typeface="Roboto" charset="0"/>
                <a:cs typeface="Roboto" charset="0"/>
              </a:defRPr>
            </a:lvl4pPr>
            <a:lvl5pPr>
              <a:defRPr sz="1400" b="0" i="0">
                <a:latin typeface="Roboto" charset="0"/>
                <a:ea typeface="Roboto" charset="0"/>
                <a:cs typeface="Roboto" charset="0"/>
              </a:defRPr>
            </a:lvl5pPr>
          </a:lstStyle>
          <a:p>
            <a:pPr lvl="0"/>
            <a:r>
              <a:rPr lang="en-US" dirty="0" err="1"/>
              <a:t>Coverfoto</a:t>
            </a:r>
            <a:endParaRPr lang="en-US" dirty="0"/>
          </a:p>
        </p:txBody>
      </p:sp>
      <p:sp>
        <p:nvSpPr>
          <p:cNvPr id="10" name="Text Box 39"/>
          <p:cNvSpPr txBox="1">
            <a:spLocks noChangeArrowheads="1"/>
          </p:cNvSpPr>
          <p:nvPr userDrawn="1"/>
        </p:nvSpPr>
        <p:spPr bwMode="auto">
          <a:xfrm>
            <a:off x="624710" y="6669360"/>
            <a:ext cx="3947290" cy="1350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800" b="0" i="0" dirty="0">
                <a:solidFill>
                  <a:schemeClr val="accent2"/>
                </a:solidFill>
                <a:latin typeface="+mn-lt"/>
                <a:cs typeface="Roboto"/>
              </a:rPr>
              <a:t>24 October 2023 | ICMPD/2023/BOMCA/CP4/CAS</a:t>
            </a:r>
          </a:p>
        </p:txBody>
      </p:sp>
    </p:spTree>
    <p:extLst>
      <p:ext uri="{BB962C8B-B14F-4D97-AF65-F5344CB8AC3E}">
        <p14:creationId xmlns:p14="http://schemas.microsoft.com/office/powerpoint/2010/main" val="39057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and Content with Bulletpoints">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21550" y="1844823"/>
            <a:ext cx="8370930" cy="4427389"/>
          </a:xfrm>
          <a:prstGeom prst="rect">
            <a:avLst/>
          </a:prstGeom>
        </p:spPr>
        <p:txBody>
          <a:bodyPr/>
          <a:lstStyle>
            <a:lvl1pPr marL="0" indent="0">
              <a:buNone/>
              <a:defRPr sz="1800" b="0" i="0">
                <a:latin typeface="+mn-lt"/>
                <a:ea typeface="Roboto" charset="0"/>
                <a:cs typeface="Roboto" charset="0"/>
              </a:defRPr>
            </a:lvl1pPr>
            <a:lvl2pPr marL="719138" indent="-261938">
              <a:buSzPct val="70000"/>
              <a:buFontTx/>
              <a:buBlip>
                <a:blip r:embed="rId2"/>
              </a:buBlip>
              <a:defRPr sz="1800" b="0" i="0">
                <a:latin typeface="+mn-lt"/>
                <a:ea typeface="Roboto" charset="0"/>
                <a:cs typeface="Roboto" charset="0"/>
              </a:defRPr>
            </a:lvl2pPr>
            <a:lvl3pPr marL="1143000" indent="-228600">
              <a:buSzPct val="120000"/>
              <a:buFontTx/>
              <a:buBlip>
                <a:blip r:embed="rId3"/>
              </a:buBlip>
              <a:defRPr sz="1800" b="0" i="0">
                <a:latin typeface="+mn-lt"/>
                <a:ea typeface="Roboto" charset="0"/>
                <a:cs typeface="Roboto" charset="0"/>
              </a:defRPr>
            </a:lvl3pPr>
            <a:lvl4pPr marL="1346200" indent="-187325">
              <a:buSzPct val="120000"/>
              <a:buFontTx/>
              <a:buBlip>
                <a:blip r:embed="rId4"/>
              </a:buBlip>
              <a:defRPr sz="1800" b="0" i="0">
                <a:solidFill>
                  <a:schemeClr val="accent2"/>
                </a:solidFill>
                <a:latin typeface="+mn-lt"/>
                <a:ea typeface="Roboto" charset="0"/>
                <a:cs typeface="Roboto" charset="0"/>
              </a:defRPr>
            </a:lvl4pPr>
            <a:lvl5pPr>
              <a:defRPr sz="1400" b="0" i="0">
                <a:latin typeface="Roboto" charset="0"/>
                <a:ea typeface="Roboto" charset="0"/>
                <a:cs typeface="Roboto" charset="0"/>
              </a:defRPr>
            </a:lvl5pPr>
          </a:lstStyle>
          <a:p>
            <a:pPr lvl="0"/>
            <a:r>
              <a:rPr lang="en-US" dirty="0"/>
              <a:t>Click to edit master text styles</a:t>
            </a:r>
          </a:p>
          <a:p>
            <a:pPr lvl="1"/>
            <a:r>
              <a:rPr lang="en-US" dirty="0"/>
              <a:t>First level</a:t>
            </a:r>
          </a:p>
          <a:p>
            <a:pPr lvl="2"/>
            <a:r>
              <a:rPr lang="en-US" dirty="0"/>
              <a:t>Second level</a:t>
            </a:r>
          </a:p>
          <a:p>
            <a:pPr lvl="3"/>
            <a:r>
              <a:rPr lang="en-US" dirty="0"/>
              <a:t> Third level</a:t>
            </a:r>
          </a:p>
        </p:txBody>
      </p:sp>
    </p:spTree>
    <p:extLst>
      <p:ext uri="{BB962C8B-B14F-4D97-AF65-F5344CB8AC3E}">
        <p14:creationId xmlns:p14="http://schemas.microsoft.com/office/powerpoint/2010/main" val="85046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01073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Two Columns">
    <p:spTree>
      <p:nvGrpSpPr>
        <p:cNvPr id="1" name=""/>
        <p:cNvGrpSpPr/>
        <p:nvPr/>
      </p:nvGrpSpPr>
      <p:grpSpPr>
        <a:xfrm>
          <a:off x="0" y="0"/>
          <a:ext cx="0" cy="0"/>
          <a:chOff x="0" y="0"/>
          <a:chExt cx="0" cy="0"/>
        </a:xfrm>
      </p:grpSpPr>
      <p:sp>
        <p:nvSpPr>
          <p:cNvPr id="6" name="Content Placeholder 2"/>
          <p:cNvSpPr>
            <a:spLocks noGrp="1"/>
          </p:cNvSpPr>
          <p:nvPr>
            <p:ph sz="half" idx="1" hasCustomPrompt="1"/>
          </p:nvPr>
        </p:nvSpPr>
        <p:spPr>
          <a:xfrm>
            <a:off x="516607" y="1854200"/>
            <a:ext cx="3920378" cy="4418012"/>
          </a:xfrm>
          <a:prstGeom prst="rect">
            <a:avLst/>
          </a:prstGeom>
        </p:spPr>
        <p:txBody>
          <a:bodyPr/>
          <a:lstStyle>
            <a:lvl1pPr>
              <a:defRPr sz="1800"/>
            </a:lvl1pPr>
            <a:lvl2pPr>
              <a:defRPr sz="1800"/>
            </a:lvl2pPr>
            <a:lvl3pPr>
              <a:defRPr sz="1800"/>
            </a:lvl3pPr>
            <a:lvl4pPr marL="1158875" indent="0">
              <a:buNone/>
              <a:defRPr sz="1400"/>
            </a:lvl4pPr>
            <a:lvl5pPr marL="1525587" indent="0">
              <a:buNone/>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endParaRPr lang="de-DE" dirty="0"/>
          </a:p>
        </p:txBody>
      </p:sp>
      <p:sp>
        <p:nvSpPr>
          <p:cNvPr id="7" name="Content Placeholder 3"/>
          <p:cNvSpPr>
            <a:spLocks noGrp="1"/>
          </p:cNvSpPr>
          <p:nvPr>
            <p:ph sz="half" idx="2" hasCustomPrompt="1"/>
          </p:nvPr>
        </p:nvSpPr>
        <p:spPr>
          <a:xfrm>
            <a:off x="4867189" y="1854200"/>
            <a:ext cx="3971198" cy="4418012"/>
          </a:xfrm>
          <a:prstGeom prst="rect">
            <a:avLst/>
          </a:prstGeom>
        </p:spPr>
        <p:txBody>
          <a:bodyPr/>
          <a:lstStyle>
            <a:lvl1pPr>
              <a:defRPr sz="1800"/>
            </a:lvl1pPr>
            <a:lvl2pPr>
              <a:defRPr sz="1800"/>
            </a:lvl2pPr>
            <a:lvl3pPr>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8" name="Rectangle 2"/>
          <p:cNvSpPr>
            <a:spLocks noGrp="1" noChangeArrowheads="1"/>
          </p:cNvSpPr>
          <p:nvPr>
            <p:ph type="title"/>
          </p:nvPr>
        </p:nvSpPr>
        <p:spPr bwMode="auto">
          <a:xfrm>
            <a:off x="521550" y="908720"/>
            <a:ext cx="8344040" cy="7584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endParaRPr lang="de-DE" dirty="0"/>
          </a:p>
        </p:txBody>
      </p:sp>
    </p:spTree>
    <p:extLst>
      <p:ext uri="{BB962C8B-B14F-4D97-AF65-F5344CB8AC3E}">
        <p14:creationId xmlns:p14="http://schemas.microsoft.com/office/powerpoint/2010/main" val="18457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2337-3362-A801-5586-A25158B2E83E}"/>
              </a:ext>
            </a:extLst>
          </p:cNvPr>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544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Three Columns">
    <p:spTree>
      <p:nvGrpSpPr>
        <p:cNvPr id="1" name=""/>
        <p:cNvGrpSpPr/>
        <p:nvPr/>
      </p:nvGrpSpPr>
      <p:grpSpPr>
        <a:xfrm>
          <a:off x="0" y="0"/>
          <a:ext cx="0" cy="0"/>
          <a:chOff x="0" y="0"/>
          <a:chExt cx="0" cy="0"/>
        </a:xfrm>
      </p:grpSpPr>
      <p:sp>
        <p:nvSpPr>
          <p:cNvPr id="6" name="Content Placeholder 2"/>
          <p:cNvSpPr>
            <a:spLocks noGrp="1"/>
          </p:cNvSpPr>
          <p:nvPr>
            <p:ph sz="half" idx="1" hasCustomPrompt="1"/>
          </p:nvPr>
        </p:nvSpPr>
        <p:spPr>
          <a:xfrm>
            <a:off x="512447" y="1853825"/>
            <a:ext cx="2700000" cy="4427389"/>
          </a:xfrm>
          <a:prstGeom prst="rect">
            <a:avLst/>
          </a:prstGeom>
        </p:spPr>
        <p:txBody>
          <a:bodyPr/>
          <a:lstStyle>
            <a:lvl1pPr>
              <a:defRPr sz="1800"/>
            </a:lvl1pPr>
            <a:lvl2pPr>
              <a:defRPr sz="1800"/>
            </a:lvl2pPr>
            <a:lvl3pPr>
              <a:defRPr sz="1800"/>
            </a:lvl3pPr>
            <a:lvl4pPr marL="1158875" indent="0">
              <a:buNone/>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endParaRPr lang="de-DE" dirty="0"/>
          </a:p>
        </p:txBody>
      </p:sp>
      <p:sp>
        <p:nvSpPr>
          <p:cNvPr id="7" name="Content Placeholder 3"/>
          <p:cNvSpPr>
            <a:spLocks noGrp="1"/>
          </p:cNvSpPr>
          <p:nvPr>
            <p:ph sz="half" idx="2" hasCustomPrompt="1"/>
          </p:nvPr>
        </p:nvSpPr>
        <p:spPr>
          <a:xfrm>
            <a:off x="3329961" y="1853825"/>
            <a:ext cx="2700000" cy="4427389"/>
          </a:xfrm>
          <a:prstGeom prst="rect">
            <a:avLst/>
          </a:prstGeom>
        </p:spPr>
        <p:txBody>
          <a:bodyPr/>
          <a:lstStyle>
            <a:lvl1pPr>
              <a:defRPr sz="1800"/>
            </a:lvl1pPr>
            <a:lvl2pPr>
              <a:defRPr sz="1800"/>
            </a:lvl2pPr>
            <a:lvl3pPr>
              <a:defRPr sz="1800"/>
            </a:lvl3pPr>
            <a:lvl4pPr>
              <a:defRPr sz="1400"/>
            </a:lvl4pPr>
            <a:lvl5pPr marL="1525587" indent="0">
              <a:buNone/>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endParaRPr lang="de-DE" dirty="0"/>
          </a:p>
        </p:txBody>
      </p:sp>
      <p:sp>
        <p:nvSpPr>
          <p:cNvPr id="8" name="Rectangle 2"/>
          <p:cNvSpPr>
            <a:spLocks noGrp="1" noChangeArrowheads="1"/>
          </p:cNvSpPr>
          <p:nvPr>
            <p:ph type="title"/>
          </p:nvPr>
        </p:nvSpPr>
        <p:spPr bwMode="auto">
          <a:xfrm>
            <a:off x="521550" y="908720"/>
            <a:ext cx="8344040" cy="7584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endParaRPr lang="de-DE" dirty="0"/>
          </a:p>
        </p:txBody>
      </p:sp>
      <p:sp>
        <p:nvSpPr>
          <p:cNvPr id="5" name="Content Placeholder 3"/>
          <p:cNvSpPr>
            <a:spLocks noGrp="1"/>
          </p:cNvSpPr>
          <p:nvPr>
            <p:ph sz="half" idx="10" hasCustomPrompt="1"/>
          </p:nvPr>
        </p:nvSpPr>
        <p:spPr>
          <a:xfrm>
            <a:off x="6147475" y="1853825"/>
            <a:ext cx="2700000" cy="4427389"/>
          </a:xfrm>
          <a:prstGeom prst="rect">
            <a:avLst/>
          </a:prstGeom>
        </p:spPr>
        <p:txBody>
          <a:bodyPr/>
          <a:lstStyle>
            <a:lvl1pPr>
              <a:defRPr sz="1800"/>
            </a:lvl1pPr>
            <a:lvl2pPr>
              <a:defRPr sz="1800"/>
            </a:lvl2pPr>
            <a:lvl3pPr>
              <a:defRPr sz="1800"/>
            </a:lvl3pPr>
            <a:lvl4pPr marL="1158875" indent="0">
              <a:buNone/>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Titel 1"/>
          <p:cNvSpPr>
            <a:spLocks noGrp="1"/>
          </p:cNvSpPr>
          <p:nvPr>
            <p:ph type="title"/>
          </p:nvPr>
        </p:nvSpPr>
        <p:spPr>
          <a:xfrm>
            <a:off x="521549" y="908720"/>
            <a:ext cx="8370931" cy="758487"/>
          </a:xfrm>
        </p:spPr>
        <p:txBody>
          <a:bodyPr/>
          <a:lstStyle/>
          <a:p>
            <a:r>
              <a:rPr lang="en-US"/>
              <a:t>Click to edit Master title style</a:t>
            </a:r>
            <a:endParaRPr lang="de-DE" dirty="0"/>
          </a:p>
        </p:txBody>
      </p:sp>
      <p:graphicFrame>
        <p:nvGraphicFramePr>
          <p:cNvPr id="4" name="Group 2"/>
          <p:cNvGraphicFramePr>
            <a:graphicFrameLocks noGrp="1"/>
          </p:cNvGraphicFramePr>
          <p:nvPr userDrawn="1">
            <p:extLst>
              <p:ext uri="{D42A27DB-BD31-4B8C-83A1-F6EECF244321}">
                <p14:modId xmlns:p14="http://schemas.microsoft.com/office/powerpoint/2010/main" val="124398714"/>
              </p:ext>
            </p:extLst>
          </p:nvPr>
        </p:nvGraphicFramePr>
        <p:xfrm>
          <a:off x="611560" y="2352677"/>
          <a:ext cx="8145905" cy="1821744"/>
        </p:xfrm>
        <a:graphic>
          <a:graphicData uri="http://schemas.openxmlformats.org/drawingml/2006/table">
            <a:tbl>
              <a:tblPr/>
              <a:tblGrid>
                <a:gridCol w="8145905">
                  <a:extLst>
                    <a:ext uri="{9D8B030D-6E8A-4147-A177-3AD203B41FA5}">
                      <a16:colId xmlns:a16="http://schemas.microsoft.com/office/drawing/2014/main" val="20000"/>
                    </a:ext>
                  </a:extLst>
                </a:gridCol>
              </a:tblGrid>
              <a:tr h="1314563">
                <a:tc>
                  <a:txBody>
                    <a:bodyPr/>
                    <a:lstStyle/>
                    <a:p>
                      <a:pPr marL="0" marR="0" lvl="0" indent="0" algn="l" defTabSz="914400" rtl="0" eaLnBrk="1" fontAlgn="base" latinLnBrk="0" hangingPunct="1">
                        <a:lnSpc>
                          <a:spcPct val="120000"/>
                        </a:lnSpc>
                        <a:spcBef>
                          <a:spcPct val="0"/>
                        </a:spcBef>
                        <a:spcAft>
                          <a:spcPct val="50000"/>
                        </a:spcAft>
                        <a:buClrTx/>
                        <a:buSzTx/>
                        <a:buFontTx/>
                        <a:buNone/>
                        <a:tabLst/>
                      </a:pPr>
                      <a:r>
                        <a:rPr kumimoji="0" lang="en-GB" sz="1800" b="0" i="1" u="none" strike="noStrike" cap="none" normalizeH="0" baseline="0" dirty="0">
                          <a:ln>
                            <a:noFill/>
                          </a:ln>
                          <a:solidFill>
                            <a:srgbClr val="53504F"/>
                          </a:solidFill>
                          <a:effectLst/>
                          <a:latin typeface="Calibri" charset="0"/>
                          <a:ea typeface="Calibri" charset="0"/>
                          <a:cs typeface="Calibri" charset="0"/>
                        </a:rPr>
                        <a:t>„</a:t>
                      </a:r>
                      <a:r>
                        <a:rPr kumimoji="0" lang="en-GB" sz="1800" b="0" i="1" u="none" strike="noStrike" cap="none" normalizeH="0" baseline="0" dirty="0" err="1">
                          <a:ln>
                            <a:noFill/>
                          </a:ln>
                          <a:solidFill>
                            <a:srgbClr val="53504F"/>
                          </a:solidFill>
                          <a:effectLst/>
                          <a:latin typeface="Calibri" charset="0"/>
                          <a:ea typeface="Calibri" charset="0"/>
                          <a:cs typeface="Calibri" charset="0"/>
                        </a:rPr>
                        <a:t>Ut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wisi</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enim</a:t>
                      </a:r>
                      <a:r>
                        <a:rPr kumimoji="0" lang="en-GB" sz="1800" b="0" i="1" u="none" strike="noStrike" cap="none" normalizeH="0" baseline="0" dirty="0">
                          <a:ln>
                            <a:noFill/>
                          </a:ln>
                          <a:solidFill>
                            <a:srgbClr val="53504F"/>
                          </a:solidFill>
                          <a:effectLst/>
                          <a:latin typeface="Calibri" charset="0"/>
                          <a:ea typeface="Calibri" charset="0"/>
                          <a:cs typeface="Calibri" charset="0"/>
                        </a:rPr>
                        <a:t> ad minim </a:t>
                      </a:r>
                      <a:r>
                        <a:rPr kumimoji="0" lang="en-GB" sz="1800" b="0" i="1" u="none" strike="noStrike" cap="none" normalizeH="0" baseline="0" dirty="0" err="1">
                          <a:ln>
                            <a:noFill/>
                          </a:ln>
                          <a:solidFill>
                            <a:srgbClr val="53504F"/>
                          </a:solidFill>
                          <a:effectLst/>
                          <a:latin typeface="Calibri" charset="0"/>
                          <a:ea typeface="Calibri" charset="0"/>
                          <a:cs typeface="Calibri" charset="0"/>
                        </a:rPr>
                        <a:t>veniam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quis</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nostrud</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exerci</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tation</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ullamcorper</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consequat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Duis</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autem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vel</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eum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iriure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dolor</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suscipit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lobortis</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nisl</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ut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aliquip</a:t>
                      </a:r>
                      <a:r>
                        <a:rPr kumimoji="0" lang="en-GB" sz="1800" b="0" i="1" u="none" strike="noStrike" cap="none" normalizeH="0" baseline="0" dirty="0">
                          <a:ln>
                            <a:noFill/>
                          </a:ln>
                          <a:solidFill>
                            <a:srgbClr val="53504F"/>
                          </a:solidFill>
                          <a:effectLst/>
                          <a:latin typeface="Calibri" charset="0"/>
                          <a:ea typeface="Calibri" charset="0"/>
                          <a:cs typeface="Calibri" charset="0"/>
                        </a:rPr>
                        <a:t> ex </a:t>
                      </a:r>
                      <a:r>
                        <a:rPr kumimoji="0" lang="en-GB" sz="1800" b="0" i="1" u="none" strike="noStrike" cap="none" normalizeH="0" baseline="0" dirty="0" err="1">
                          <a:ln>
                            <a:noFill/>
                          </a:ln>
                          <a:solidFill>
                            <a:srgbClr val="53504F"/>
                          </a:solidFill>
                          <a:effectLst/>
                          <a:latin typeface="Calibri" charset="0"/>
                          <a:ea typeface="Calibri" charset="0"/>
                          <a:cs typeface="Calibri" charset="0"/>
                        </a:rPr>
                        <a:t>ea</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commodo</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consequat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Duis</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autem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vel</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eum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iriure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dolor</a:t>
                      </a:r>
                      <a:r>
                        <a:rPr kumimoji="0" lang="en-GB" sz="1800" b="0" i="1" u="none" strike="noStrike" cap="none" normalizeH="0" baseline="0" dirty="0">
                          <a:ln>
                            <a:noFill/>
                          </a:ln>
                          <a:solidFill>
                            <a:srgbClr val="53504F"/>
                          </a:solidFill>
                          <a:effectLst/>
                          <a:latin typeface="Calibri" charset="0"/>
                          <a:ea typeface="Calibri" charset="0"/>
                          <a:cs typeface="Calibri" charset="0"/>
                        </a:rPr>
                        <a:t> in </a:t>
                      </a:r>
                      <a:r>
                        <a:rPr kumimoji="0" lang="en-GB" sz="1800" b="0" i="1" u="none" strike="noStrike" cap="none" normalizeH="0" baseline="0" dirty="0" err="1">
                          <a:ln>
                            <a:noFill/>
                          </a:ln>
                          <a:solidFill>
                            <a:srgbClr val="53504F"/>
                          </a:solidFill>
                          <a:effectLst/>
                          <a:latin typeface="Calibri" charset="0"/>
                          <a:ea typeface="Calibri" charset="0"/>
                          <a:cs typeface="Calibri" charset="0"/>
                        </a:rPr>
                        <a:t>hendrerit</a:t>
                      </a:r>
                      <a:r>
                        <a:rPr kumimoji="0" lang="en-GB" sz="1800" b="0" i="1" u="none" strike="noStrike" cap="none" normalizeH="0" baseline="0" dirty="0">
                          <a:ln>
                            <a:noFill/>
                          </a:ln>
                          <a:solidFill>
                            <a:srgbClr val="53504F"/>
                          </a:solidFill>
                          <a:effectLst/>
                          <a:latin typeface="Calibri" charset="0"/>
                          <a:ea typeface="Calibri" charset="0"/>
                          <a:cs typeface="Calibri" charset="0"/>
                        </a:rPr>
                        <a:t> in </a:t>
                      </a:r>
                      <a:r>
                        <a:rPr kumimoji="0" lang="en-GB" sz="1800" b="0" i="1" u="none" strike="noStrike" cap="none" normalizeH="0" baseline="0" dirty="0" err="1">
                          <a:ln>
                            <a:noFill/>
                          </a:ln>
                          <a:solidFill>
                            <a:srgbClr val="53504F"/>
                          </a:solidFill>
                          <a:effectLst/>
                          <a:latin typeface="Calibri" charset="0"/>
                          <a:ea typeface="Calibri" charset="0"/>
                          <a:cs typeface="Calibri" charset="0"/>
                        </a:rPr>
                        <a:t>vulputate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velit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esse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molestie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consequat</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vel</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illum</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dolore</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eu</a:t>
                      </a:r>
                      <a:r>
                        <a:rPr kumimoji="0" lang="en-GB" sz="1800" b="0" i="1" u="none" strike="noStrike" cap="none" normalizeH="0" baseline="0" dirty="0">
                          <a:ln>
                            <a:noFill/>
                          </a:ln>
                          <a:solidFill>
                            <a:srgbClr val="53504F"/>
                          </a:solidFill>
                          <a:effectLst/>
                          <a:latin typeface="Calibri" charset="0"/>
                          <a:ea typeface="Calibri" charset="0"/>
                          <a:cs typeface="Calibri" charset="0"/>
                        </a:rPr>
                        <a:t> </a:t>
                      </a:r>
                      <a:r>
                        <a:rPr kumimoji="0" lang="en-GB" sz="1800" b="0" i="1" u="none" strike="noStrike" cap="none" normalizeH="0" baseline="0" dirty="0" err="1">
                          <a:ln>
                            <a:noFill/>
                          </a:ln>
                          <a:solidFill>
                            <a:srgbClr val="53504F"/>
                          </a:solidFill>
                          <a:effectLst/>
                          <a:latin typeface="Calibri" charset="0"/>
                          <a:ea typeface="Calibri" charset="0"/>
                          <a:cs typeface="Calibri" charset="0"/>
                        </a:rPr>
                        <a:t>feugiat</a:t>
                      </a:r>
                      <a:r>
                        <a:rPr kumimoji="0" lang="en-GB" sz="1800" b="0" i="1" u="none" strike="noStrike" cap="none" normalizeH="0" baseline="0" dirty="0">
                          <a:ln>
                            <a:noFill/>
                          </a:ln>
                          <a:solidFill>
                            <a:srgbClr val="53504F"/>
                          </a:solidFill>
                          <a:effectLst/>
                          <a:latin typeface="Calibri" charset="0"/>
                          <a:ea typeface="Calibri" charset="0"/>
                          <a:cs typeface="Calibri" charset="0"/>
                        </a:rPr>
                        <a:t>.“</a:t>
                      </a:r>
                    </a:p>
                  </a:txBody>
                  <a:tcPr marL="252000" marR="180000" marT="72007" marB="72007" anchor="ct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26912">
                <a:tc>
                  <a:txBody>
                    <a:bodyPr/>
                    <a:lstStyle/>
                    <a:p>
                      <a:pPr marL="0" marR="0" lvl="0" indent="0" algn="r" defTabSz="914400" rtl="0" eaLnBrk="1" fontAlgn="base" latinLnBrk="0" hangingPunct="1">
                        <a:lnSpc>
                          <a:spcPct val="120000"/>
                        </a:lnSpc>
                        <a:spcBef>
                          <a:spcPct val="0"/>
                        </a:spcBef>
                        <a:spcAft>
                          <a:spcPct val="50000"/>
                        </a:spcAft>
                        <a:buClrTx/>
                        <a:buSzTx/>
                        <a:buFontTx/>
                        <a:buNone/>
                        <a:tabLst/>
                      </a:pPr>
                      <a:r>
                        <a:rPr kumimoji="0" lang="en-GB" sz="1400" b="0" i="0" u="none" strike="noStrike" cap="none" normalizeH="0" baseline="0" dirty="0">
                          <a:ln>
                            <a:noFill/>
                          </a:ln>
                          <a:solidFill>
                            <a:srgbClr val="53504F"/>
                          </a:solidFill>
                          <a:effectLst/>
                          <a:latin typeface="+mn-lt"/>
                          <a:cs typeface="Roboto"/>
                        </a:rPr>
                        <a:t>Placeholder for quotation source</a:t>
                      </a:r>
                    </a:p>
                  </a:txBody>
                  <a:tcPr marL="252000" marR="180000" marT="72007" marB="72007" anchor="ct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2515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me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AT" dirty="0"/>
              <a:t>Timeline</a:t>
            </a:r>
            <a:endParaRPr lang="de-DE" dirty="0"/>
          </a:p>
        </p:txBody>
      </p:sp>
      <p:sp>
        <p:nvSpPr>
          <p:cNvPr id="3" name="Rechteck 2"/>
          <p:cNvSpPr/>
          <p:nvPr userDrawn="1"/>
        </p:nvSpPr>
        <p:spPr bwMode="auto">
          <a:xfrm flipV="1">
            <a:off x="792007" y="4218721"/>
            <a:ext cx="7559987" cy="18000"/>
          </a:xfrm>
          <a:prstGeom prst="rect">
            <a:avLst/>
          </a:prstGeom>
          <a:solidFill>
            <a:schemeClr val="accent1"/>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accent1"/>
              </a:solidFill>
              <a:effectLst/>
              <a:latin typeface="Arial" charset="0"/>
            </a:endParaRPr>
          </a:p>
        </p:txBody>
      </p:sp>
      <p:sp>
        <p:nvSpPr>
          <p:cNvPr id="4" name="Oval 3"/>
          <p:cNvSpPr/>
          <p:nvPr userDrawn="1"/>
        </p:nvSpPr>
        <p:spPr bwMode="auto">
          <a:xfrm>
            <a:off x="755576"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5" name="Oval 4"/>
          <p:cNvSpPr/>
          <p:nvPr userDrawn="1"/>
        </p:nvSpPr>
        <p:spPr bwMode="auto">
          <a:xfrm>
            <a:off x="1691680"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6" name="Oval 5"/>
          <p:cNvSpPr/>
          <p:nvPr userDrawn="1"/>
        </p:nvSpPr>
        <p:spPr bwMode="auto">
          <a:xfrm>
            <a:off x="2627784" y="4149298"/>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7" name="Oval 6"/>
          <p:cNvSpPr/>
          <p:nvPr userDrawn="1"/>
        </p:nvSpPr>
        <p:spPr bwMode="auto">
          <a:xfrm>
            <a:off x="3563888"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8" name="Oval 7"/>
          <p:cNvSpPr/>
          <p:nvPr userDrawn="1"/>
        </p:nvSpPr>
        <p:spPr bwMode="auto">
          <a:xfrm>
            <a:off x="4499992"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9" name="Oval 8"/>
          <p:cNvSpPr/>
          <p:nvPr userDrawn="1"/>
        </p:nvSpPr>
        <p:spPr bwMode="auto">
          <a:xfrm>
            <a:off x="5436096"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10" name="Oval 9"/>
          <p:cNvSpPr/>
          <p:nvPr userDrawn="1"/>
        </p:nvSpPr>
        <p:spPr bwMode="auto">
          <a:xfrm>
            <a:off x="6372200"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11" name="Oval 10"/>
          <p:cNvSpPr/>
          <p:nvPr userDrawn="1"/>
        </p:nvSpPr>
        <p:spPr bwMode="auto">
          <a:xfrm>
            <a:off x="7308304"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12" name="Oval 11"/>
          <p:cNvSpPr/>
          <p:nvPr userDrawn="1"/>
        </p:nvSpPr>
        <p:spPr bwMode="auto">
          <a:xfrm>
            <a:off x="8244408"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sp>
        <p:nvSpPr>
          <p:cNvPr id="13" name="Textfeld 12"/>
          <p:cNvSpPr txBox="1"/>
          <p:nvPr userDrawn="1"/>
        </p:nvSpPr>
        <p:spPr>
          <a:xfrm>
            <a:off x="323528" y="4290729"/>
            <a:ext cx="936104" cy="338554"/>
          </a:xfrm>
          <a:prstGeom prst="rect">
            <a:avLst/>
          </a:prstGeom>
          <a:noFill/>
        </p:spPr>
        <p:txBody>
          <a:bodyPr wrap="square" rtlCol="0">
            <a:spAutoFit/>
          </a:bodyPr>
          <a:lstStyle/>
          <a:p>
            <a:pPr algn="ctr"/>
            <a:r>
              <a:rPr lang="de-DE" b="1" dirty="0">
                <a:solidFill>
                  <a:srgbClr val="53504F"/>
                </a:solidFill>
                <a:latin typeface="+mn-lt"/>
              </a:rPr>
              <a:t>2016</a:t>
            </a:r>
          </a:p>
        </p:txBody>
      </p:sp>
      <p:sp>
        <p:nvSpPr>
          <p:cNvPr id="14" name="Textfeld 13"/>
          <p:cNvSpPr txBox="1"/>
          <p:nvPr userDrawn="1"/>
        </p:nvSpPr>
        <p:spPr>
          <a:xfrm>
            <a:off x="2213738" y="4290729"/>
            <a:ext cx="936104" cy="338554"/>
          </a:xfrm>
          <a:prstGeom prst="rect">
            <a:avLst/>
          </a:prstGeom>
          <a:noFill/>
        </p:spPr>
        <p:txBody>
          <a:bodyPr wrap="square" rtlCol="0">
            <a:spAutoFit/>
          </a:bodyPr>
          <a:lstStyle/>
          <a:p>
            <a:pPr algn="ctr"/>
            <a:r>
              <a:rPr lang="de-DE" b="1" dirty="0">
                <a:solidFill>
                  <a:srgbClr val="53504F"/>
                </a:solidFill>
                <a:latin typeface="+mn-lt"/>
              </a:rPr>
              <a:t>2018</a:t>
            </a:r>
          </a:p>
        </p:txBody>
      </p:sp>
      <p:sp>
        <p:nvSpPr>
          <p:cNvPr id="15" name="Textfeld 14"/>
          <p:cNvSpPr txBox="1"/>
          <p:nvPr userDrawn="1"/>
        </p:nvSpPr>
        <p:spPr>
          <a:xfrm>
            <a:off x="1268633" y="3794837"/>
            <a:ext cx="936104" cy="338554"/>
          </a:xfrm>
          <a:prstGeom prst="rect">
            <a:avLst/>
          </a:prstGeom>
          <a:noFill/>
        </p:spPr>
        <p:txBody>
          <a:bodyPr wrap="square" rtlCol="0">
            <a:spAutoFit/>
          </a:bodyPr>
          <a:lstStyle/>
          <a:p>
            <a:pPr algn="ctr"/>
            <a:r>
              <a:rPr lang="de-DE" b="1" dirty="0">
                <a:solidFill>
                  <a:srgbClr val="53504F"/>
                </a:solidFill>
                <a:latin typeface="+mn-lt"/>
              </a:rPr>
              <a:t>2017</a:t>
            </a:r>
          </a:p>
        </p:txBody>
      </p:sp>
      <p:sp>
        <p:nvSpPr>
          <p:cNvPr id="16" name="Textfeld 15"/>
          <p:cNvSpPr txBox="1"/>
          <p:nvPr userDrawn="1"/>
        </p:nvSpPr>
        <p:spPr>
          <a:xfrm>
            <a:off x="3158843" y="3783788"/>
            <a:ext cx="936104" cy="338554"/>
          </a:xfrm>
          <a:prstGeom prst="rect">
            <a:avLst/>
          </a:prstGeom>
          <a:noFill/>
        </p:spPr>
        <p:txBody>
          <a:bodyPr wrap="square" rtlCol="0">
            <a:spAutoFit/>
          </a:bodyPr>
          <a:lstStyle/>
          <a:p>
            <a:pPr algn="ctr"/>
            <a:r>
              <a:rPr lang="de-DE" b="1" dirty="0">
                <a:solidFill>
                  <a:srgbClr val="53504F"/>
                </a:solidFill>
                <a:latin typeface="+mn-lt"/>
              </a:rPr>
              <a:t>2019</a:t>
            </a:r>
          </a:p>
        </p:txBody>
      </p:sp>
      <p:sp>
        <p:nvSpPr>
          <p:cNvPr id="17" name="Textfeld 16"/>
          <p:cNvSpPr txBox="1"/>
          <p:nvPr userDrawn="1"/>
        </p:nvSpPr>
        <p:spPr>
          <a:xfrm>
            <a:off x="5049053" y="3794837"/>
            <a:ext cx="936104" cy="338554"/>
          </a:xfrm>
          <a:prstGeom prst="rect">
            <a:avLst/>
          </a:prstGeom>
          <a:noFill/>
        </p:spPr>
        <p:txBody>
          <a:bodyPr wrap="square" rtlCol="0">
            <a:spAutoFit/>
          </a:bodyPr>
          <a:lstStyle/>
          <a:p>
            <a:pPr algn="ctr"/>
            <a:r>
              <a:rPr lang="de-DE" b="1" dirty="0">
                <a:solidFill>
                  <a:srgbClr val="53504F"/>
                </a:solidFill>
                <a:latin typeface="+mn-lt"/>
              </a:rPr>
              <a:t>2021</a:t>
            </a:r>
          </a:p>
        </p:txBody>
      </p:sp>
      <p:sp>
        <p:nvSpPr>
          <p:cNvPr id="18" name="Textfeld 17"/>
          <p:cNvSpPr txBox="1"/>
          <p:nvPr userDrawn="1"/>
        </p:nvSpPr>
        <p:spPr>
          <a:xfrm>
            <a:off x="4103948" y="4290729"/>
            <a:ext cx="936104" cy="338554"/>
          </a:xfrm>
          <a:prstGeom prst="rect">
            <a:avLst/>
          </a:prstGeom>
          <a:noFill/>
        </p:spPr>
        <p:txBody>
          <a:bodyPr wrap="square" rtlCol="0">
            <a:spAutoFit/>
          </a:bodyPr>
          <a:lstStyle/>
          <a:p>
            <a:pPr algn="ctr"/>
            <a:r>
              <a:rPr lang="de-DE" b="1" dirty="0">
                <a:solidFill>
                  <a:srgbClr val="53504F"/>
                </a:solidFill>
                <a:latin typeface="+mn-lt"/>
              </a:rPr>
              <a:t>2020</a:t>
            </a:r>
          </a:p>
        </p:txBody>
      </p:sp>
      <p:sp>
        <p:nvSpPr>
          <p:cNvPr id="19" name="Textfeld 18"/>
          <p:cNvSpPr txBox="1"/>
          <p:nvPr userDrawn="1"/>
        </p:nvSpPr>
        <p:spPr>
          <a:xfrm>
            <a:off x="5994158" y="4301778"/>
            <a:ext cx="936104" cy="338554"/>
          </a:xfrm>
          <a:prstGeom prst="rect">
            <a:avLst/>
          </a:prstGeom>
          <a:noFill/>
        </p:spPr>
        <p:txBody>
          <a:bodyPr wrap="square" rtlCol="0">
            <a:spAutoFit/>
          </a:bodyPr>
          <a:lstStyle/>
          <a:p>
            <a:pPr algn="ctr"/>
            <a:r>
              <a:rPr lang="de-DE" b="1" dirty="0">
                <a:solidFill>
                  <a:srgbClr val="53504F"/>
                </a:solidFill>
                <a:latin typeface="+mn-lt"/>
              </a:rPr>
              <a:t>2022</a:t>
            </a:r>
          </a:p>
        </p:txBody>
      </p:sp>
      <p:sp>
        <p:nvSpPr>
          <p:cNvPr id="20" name="Textfeld 19"/>
          <p:cNvSpPr txBox="1"/>
          <p:nvPr userDrawn="1"/>
        </p:nvSpPr>
        <p:spPr>
          <a:xfrm>
            <a:off x="7884368" y="4314258"/>
            <a:ext cx="936104" cy="338554"/>
          </a:xfrm>
          <a:prstGeom prst="rect">
            <a:avLst/>
          </a:prstGeom>
          <a:noFill/>
        </p:spPr>
        <p:txBody>
          <a:bodyPr wrap="square" rtlCol="0">
            <a:spAutoFit/>
          </a:bodyPr>
          <a:lstStyle/>
          <a:p>
            <a:pPr algn="ctr"/>
            <a:r>
              <a:rPr lang="de-DE" b="1" dirty="0">
                <a:solidFill>
                  <a:srgbClr val="53504F"/>
                </a:solidFill>
                <a:latin typeface="+mn-lt"/>
              </a:rPr>
              <a:t>2024</a:t>
            </a:r>
          </a:p>
        </p:txBody>
      </p:sp>
      <p:sp>
        <p:nvSpPr>
          <p:cNvPr id="21" name="Textfeld 20"/>
          <p:cNvSpPr txBox="1"/>
          <p:nvPr userDrawn="1"/>
        </p:nvSpPr>
        <p:spPr>
          <a:xfrm>
            <a:off x="6939263" y="3810526"/>
            <a:ext cx="936104" cy="338554"/>
          </a:xfrm>
          <a:prstGeom prst="rect">
            <a:avLst/>
          </a:prstGeom>
          <a:noFill/>
        </p:spPr>
        <p:txBody>
          <a:bodyPr wrap="square" rtlCol="0">
            <a:spAutoFit/>
          </a:bodyPr>
          <a:lstStyle/>
          <a:p>
            <a:pPr algn="ctr"/>
            <a:r>
              <a:rPr lang="de-DE" b="1" dirty="0">
                <a:solidFill>
                  <a:srgbClr val="53504F"/>
                </a:solidFill>
                <a:latin typeface="+mn-lt"/>
              </a:rPr>
              <a:t>2023</a:t>
            </a:r>
          </a:p>
        </p:txBody>
      </p:sp>
      <p:sp>
        <p:nvSpPr>
          <p:cNvPr id="22" name="Textfeld 21"/>
          <p:cNvSpPr txBox="1"/>
          <p:nvPr userDrawn="1"/>
        </p:nvSpPr>
        <p:spPr>
          <a:xfrm>
            <a:off x="539552"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3" name="Textfeld 22"/>
          <p:cNvSpPr txBox="1"/>
          <p:nvPr userDrawn="1"/>
        </p:nvSpPr>
        <p:spPr>
          <a:xfrm>
            <a:off x="2411760"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4" name="Textfeld 23"/>
          <p:cNvSpPr txBox="1"/>
          <p:nvPr userDrawn="1"/>
        </p:nvSpPr>
        <p:spPr>
          <a:xfrm>
            <a:off x="4283968"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5" name="Textfeld 24"/>
          <p:cNvSpPr txBox="1"/>
          <p:nvPr userDrawn="1"/>
        </p:nvSpPr>
        <p:spPr>
          <a:xfrm>
            <a:off x="6183179"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6" name="Textfeld 25"/>
          <p:cNvSpPr txBox="1"/>
          <p:nvPr userDrawn="1"/>
        </p:nvSpPr>
        <p:spPr>
          <a:xfrm>
            <a:off x="1475656" y="2564904"/>
            <a:ext cx="1728175" cy="1384995"/>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7" name="Textfeld 26"/>
          <p:cNvSpPr txBox="1"/>
          <p:nvPr userDrawn="1"/>
        </p:nvSpPr>
        <p:spPr>
          <a:xfrm>
            <a:off x="3347864"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8" name="Textfeld 27"/>
          <p:cNvSpPr txBox="1"/>
          <p:nvPr userDrawn="1"/>
        </p:nvSpPr>
        <p:spPr>
          <a:xfrm>
            <a:off x="5220072"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9" name="Textfeld 28"/>
          <p:cNvSpPr txBox="1"/>
          <p:nvPr userDrawn="1"/>
        </p:nvSpPr>
        <p:spPr>
          <a:xfrm>
            <a:off x="7092280"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Tree>
    <p:extLst>
      <p:ext uri="{BB962C8B-B14F-4D97-AF65-F5344CB8AC3E}">
        <p14:creationId xmlns:p14="http://schemas.microsoft.com/office/powerpoint/2010/main" val="358073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23" Type="http://schemas.openxmlformats.org/officeDocument/2006/relationships/image" Target="../media/image6.jpeg"/><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Diagonal liegende Ecken des Rechtecks schneiden 2"/>
          <p:cNvSpPr/>
          <p:nvPr/>
        </p:nvSpPr>
        <p:spPr bwMode="auto">
          <a:xfrm>
            <a:off x="1934730" y="920"/>
            <a:ext cx="7212680" cy="841860"/>
          </a:xfrm>
          <a:custGeom>
            <a:avLst/>
            <a:gdLst>
              <a:gd name="connsiteX0" fmla="*/ 0 w 7992379"/>
              <a:gd name="connsiteY0" fmla="*/ 0 h 863715"/>
              <a:gd name="connsiteX1" fmla="*/ 7848424 w 7992379"/>
              <a:gd name="connsiteY1" fmla="*/ 0 h 863715"/>
              <a:gd name="connsiteX2" fmla="*/ 7992379 w 7992379"/>
              <a:gd name="connsiteY2" fmla="*/ 143955 h 863715"/>
              <a:gd name="connsiteX3" fmla="*/ 7992379 w 7992379"/>
              <a:gd name="connsiteY3" fmla="*/ 863715 h 863715"/>
              <a:gd name="connsiteX4" fmla="*/ 7992379 w 7992379"/>
              <a:gd name="connsiteY4" fmla="*/ 863715 h 863715"/>
              <a:gd name="connsiteX5" fmla="*/ 143955 w 7992379"/>
              <a:gd name="connsiteY5" fmla="*/ 863715 h 863715"/>
              <a:gd name="connsiteX6" fmla="*/ 0 w 7992379"/>
              <a:gd name="connsiteY6" fmla="*/ 719760 h 863715"/>
              <a:gd name="connsiteX7" fmla="*/ 0 w 7992379"/>
              <a:gd name="connsiteY7" fmla="*/ 0 h 863715"/>
              <a:gd name="connsiteX0" fmla="*/ 625928 w 8618307"/>
              <a:gd name="connsiteY0" fmla="*/ 15025 h 878740"/>
              <a:gd name="connsiteX1" fmla="*/ 8474352 w 8618307"/>
              <a:gd name="connsiteY1" fmla="*/ 15025 h 878740"/>
              <a:gd name="connsiteX2" fmla="*/ 8618307 w 8618307"/>
              <a:gd name="connsiteY2" fmla="*/ 158980 h 878740"/>
              <a:gd name="connsiteX3" fmla="*/ 8618307 w 8618307"/>
              <a:gd name="connsiteY3" fmla="*/ 878740 h 878740"/>
              <a:gd name="connsiteX4" fmla="*/ 8618307 w 8618307"/>
              <a:gd name="connsiteY4" fmla="*/ 878740 h 878740"/>
              <a:gd name="connsiteX5" fmla="*/ 769883 w 8618307"/>
              <a:gd name="connsiteY5" fmla="*/ 878740 h 878740"/>
              <a:gd name="connsiteX6" fmla="*/ 0 w 8618307"/>
              <a:gd name="connsiteY6" fmla="*/ 0 h 878740"/>
              <a:gd name="connsiteX7" fmla="*/ 625928 w 8618307"/>
              <a:gd name="connsiteY7" fmla="*/ 15025 h 878740"/>
              <a:gd name="connsiteX0" fmla="*/ 728901 w 8721280"/>
              <a:gd name="connsiteY0" fmla="*/ 1295 h 865010"/>
              <a:gd name="connsiteX1" fmla="*/ 8577325 w 8721280"/>
              <a:gd name="connsiteY1" fmla="*/ 1295 h 865010"/>
              <a:gd name="connsiteX2" fmla="*/ 8721280 w 8721280"/>
              <a:gd name="connsiteY2" fmla="*/ 145250 h 865010"/>
              <a:gd name="connsiteX3" fmla="*/ 8721280 w 8721280"/>
              <a:gd name="connsiteY3" fmla="*/ 865010 h 865010"/>
              <a:gd name="connsiteX4" fmla="*/ 8721280 w 8721280"/>
              <a:gd name="connsiteY4" fmla="*/ 865010 h 865010"/>
              <a:gd name="connsiteX5" fmla="*/ 872856 w 8721280"/>
              <a:gd name="connsiteY5" fmla="*/ 865010 h 865010"/>
              <a:gd name="connsiteX6" fmla="*/ 0 w 8721280"/>
              <a:gd name="connsiteY6" fmla="*/ 0 h 865010"/>
              <a:gd name="connsiteX7" fmla="*/ 728901 w 8721280"/>
              <a:gd name="connsiteY7" fmla="*/ 1295 h 865010"/>
              <a:gd name="connsiteX0" fmla="*/ 735766 w 8721280"/>
              <a:gd name="connsiteY0" fmla="*/ 8160 h 865010"/>
              <a:gd name="connsiteX1" fmla="*/ 8577325 w 8721280"/>
              <a:gd name="connsiteY1" fmla="*/ 1295 h 865010"/>
              <a:gd name="connsiteX2" fmla="*/ 8721280 w 8721280"/>
              <a:gd name="connsiteY2" fmla="*/ 145250 h 865010"/>
              <a:gd name="connsiteX3" fmla="*/ 8721280 w 8721280"/>
              <a:gd name="connsiteY3" fmla="*/ 865010 h 865010"/>
              <a:gd name="connsiteX4" fmla="*/ 872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721280"/>
              <a:gd name="connsiteY0" fmla="*/ 8160 h 865010"/>
              <a:gd name="connsiteX1" fmla="*/ 8577325 w 8721280"/>
              <a:gd name="connsiteY1" fmla="*/ 1295 h 865010"/>
              <a:gd name="connsiteX2" fmla="*/ 8721280 w 8721280"/>
              <a:gd name="connsiteY2" fmla="*/ 145250 h 865010"/>
              <a:gd name="connsiteX3" fmla="*/ 8721280 w 8721280"/>
              <a:gd name="connsiteY3" fmla="*/ 865010 h 865010"/>
              <a:gd name="connsiteX4" fmla="*/ 745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721280"/>
              <a:gd name="connsiteY0" fmla="*/ 8160 h 865010"/>
              <a:gd name="connsiteX1" fmla="*/ 8577325 w 8721280"/>
              <a:gd name="connsiteY1" fmla="*/ 1295 h 865010"/>
              <a:gd name="connsiteX2" fmla="*/ 8721280 w 8721280"/>
              <a:gd name="connsiteY2" fmla="*/ 145250 h 865010"/>
              <a:gd name="connsiteX3" fmla="*/ 7451280 w 8721280"/>
              <a:gd name="connsiteY3" fmla="*/ 446253 h 865010"/>
              <a:gd name="connsiteX4" fmla="*/ 745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577325"/>
              <a:gd name="connsiteY0" fmla="*/ 8160 h 865010"/>
              <a:gd name="connsiteX1" fmla="*/ 8577325 w 8577325"/>
              <a:gd name="connsiteY1" fmla="*/ 1295 h 865010"/>
              <a:gd name="connsiteX2" fmla="*/ 7458144 w 8577325"/>
              <a:gd name="connsiteY2" fmla="*/ 200169 h 865010"/>
              <a:gd name="connsiteX3" fmla="*/ 7451280 w 8577325"/>
              <a:gd name="connsiteY3" fmla="*/ 446253 h 865010"/>
              <a:gd name="connsiteX4" fmla="*/ 7451280 w 8577325"/>
              <a:gd name="connsiteY4" fmla="*/ 865010 h 865010"/>
              <a:gd name="connsiteX5" fmla="*/ 872856 w 8577325"/>
              <a:gd name="connsiteY5" fmla="*/ 865010 h 865010"/>
              <a:gd name="connsiteX6" fmla="*/ 0 w 8577325"/>
              <a:gd name="connsiteY6" fmla="*/ 0 h 865010"/>
              <a:gd name="connsiteX7" fmla="*/ 735766 w 8577325"/>
              <a:gd name="connsiteY7" fmla="*/ 8160 h 865010"/>
              <a:gd name="connsiteX0" fmla="*/ 735766 w 7458352"/>
              <a:gd name="connsiteY0" fmla="*/ 8160 h 865010"/>
              <a:gd name="connsiteX1" fmla="*/ 7458352 w 7458352"/>
              <a:gd name="connsiteY1" fmla="*/ 8160 h 865010"/>
              <a:gd name="connsiteX2" fmla="*/ 7458144 w 7458352"/>
              <a:gd name="connsiteY2" fmla="*/ 200169 h 865010"/>
              <a:gd name="connsiteX3" fmla="*/ 7451280 w 7458352"/>
              <a:gd name="connsiteY3" fmla="*/ 446253 h 865010"/>
              <a:gd name="connsiteX4" fmla="*/ 7451280 w 7458352"/>
              <a:gd name="connsiteY4" fmla="*/ 865010 h 865010"/>
              <a:gd name="connsiteX5" fmla="*/ 872856 w 7458352"/>
              <a:gd name="connsiteY5" fmla="*/ 865010 h 865010"/>
              <a:gd name="connsiteX6" fmla="*/ 0 w 7458352"/>
              <a:gd name="connsiteY6" fmla="*/ 0 h 865010"/>
              <a:gd name="connsiteX7" fmla="*/ 735766 w 7458352"/>
              <a:gd name="connsiteY7" fmla="*/ 8160 h 865010"/>
              <a:gd name="connsiteX0" fmla="*/ 0 w 7458352"/>
              <a:gd name="connsiteY0" fmla="*/ 0 h 865010"/>
              <a:gd name="connsiteX1" fmla="*/ 7458352 w 7458352"/>
              <a:gd name="connsiteY1" fmla="*/ 8160 h 865010"/>
              <a:gd name="connsiteX2" fmla="*/ 7458144 w 7458352"/>
              <a:gd name="connsiteY2" fmla="*/ 200169 h 865010"/>
              <a:gd name="connsiteX3" fmla="*/ 7451280 w 7458352"/>
              <a:gd name="connsiteY3" fmla="*/ 446253 h 865010"/>
              <a:gd name="connsiteX4" fmla="*/ 7451280 w 7458352"/>
              <a:gd name="connsiteY4" fmla="*/ 865010 h 865010"/>
              <a:gd name="connsiteX5" fmla="*/ 872856 w 7458352"/>
              <a:gd name="connsiteY5" fmla="*/ 865010 h 865010"/>
              <a:gd name="connsiteX6" fmla="*/ 0 w 7458352"/>
              <a:gd name="connsiteY6" fmla="*/ 0 h 865010"/>
              <a:gd name="connsiteX0" fmla="*/ 0 w 8008731"/>
              <a:gd name="connsiteY0" fmla="*/ 0 h 865010"/>
              <a:gd name="connsiteX1" fmla="*/ 7458352 w 8008731"/>
              <a:gd name="connsiteY1" fmla="*/ 8160 h 865010"/>
              <a:gd name="connsiteX2" fmla="*/ 7451280 w 8008731"/>
              <a:gd name="connsiteY2" fmla="*/ 446253 h 865010"/>
              <a:gd name="connsiteX3" fmla="*/ 7451280 w 8008731"/>
              <a:gd name="connsiteY3" fmla="*/ 865010 h 865010"/>
              <a:gd name="connsiteX4" fmla="*/ 872856 w 8008731"/>
              <a:gd name="connsiteY4" fmla="*/ 865010 h 865010"/>
              <a:gd name="connsiteX5" fmla="*/ 0 w 8008731"/>
              <a:gd name="connsiteY5" fmla="*/ 0 h 865010"/>
              <a:gd name="connsiteX0" fmla="*/ 0 w 8333118"/>
              <a:gd name="connsiteY0" fmla="*/ 0 h 865010"/>
              <a:gd name="connsiteX1" fmla="*/ 7458352 w 8333118"/>
              <a:gd name="connsiteY1" fmla="*/ 8160 h 865010"/>
              <a:gd name="connsiteX2" fmla="*/ 7451280 w 8333118"/>
              <a:gd name="connsiteY2" fmla="*/ 865010 h 865010"/>
              <a:gd name="connsiteX3" fmla="*/ 872856 w 8333118"/>
              <a:gd name="connsiteY3" fmla="*/ 865010 h 865010"/>
              <a:gd name="connsiteX4" fmla="*/ 0 w 8333118"/>
              <a:gd name="connsiteY4" fmla="*/ 0 h 865010"/>
              <a:gd name="connsiteX0" fmla="*/ 0 w 7940145"/>
              <a:gd name="connsiteY0" fmla="*/ 0 h 865010"/>
              <a:gd name="connsiteX1" fmla="*/ 7458352 w 7940145"/>
              <a:gd name="connsiteY1" fmla="*/ 8160 h 865010"/>
              <a:gd name="connsiteX2" fmla="*/ 7451280 w 7940145"/>
              <a:gd name="connsiteY2" fmla="*/ 865010 h 865010"/>
              <a:gd name="connsiteX3" fmla="*/ 872856 w 7940145"/>
              <a:gd name="connsiteY3" fmla="*/ 865010 h 865010"/>
              <a:gd name="connsiteX4" fmla="*/ 0 w 7940145"/>
              <a:gd name="connsiteY4" fmla="*/ 0 h 865010"/>
              <a:gd name="connsiteX0" fmla="*/ 0 w 7458352"/>
              <a:gd name="connsiteY0" fmla="*/ 0 h 865010"/>
              <a:gd name="connsiteX1" fmla="*/ 7458352 w 7458352"/>
              <a:gd name="connsiteY1" fmla="*/ 8160 h 865010"/>
              <a:gd name="connsiteX2" fmla="*/ 7451280 w 7458352"/>
              <a:gd name="connsiteY2" fmla="*/ 865010 h 865010"/>
              <a:gd name="connsiteX3" fmla="*/ 872856 w 7458352"/>
              <a:gd name="connsiteY3" fmla="*/ 865010 h 865010"/>
              <a:gd name="connsiteX4" fmla="*/ 0 w 7458352"/>
              <a:gd name="connsiteY4" fmla="*/ 0 h 865010"/>
              <a:gd name="connsiteX0" fmla="*/ 0 w 7463155"/>
              <a:gd name="connsiteY0" fmla="*/ 0 h 870948"/>
              <a:gd name="connsiteX1" fmla="*/ 7458352 w 7463155"/>
              <a:gd name="connsiteY1" fmla="*/ 8160 h 870948"/>
              <a:gd name="connsiteX2" fmla="*/ 7463155 w 7463155"/>
              <a:gd name="connsiteY2" fmla="*/ 870948 h 870948"/>
              <a:gd name="connsiteX3" fmla="*/ 872856 w 7463155"/>
              <a:gd name="connsiteY3" fmla="*/ 865010 h 870948"/>
              <a:gd name="connsiteX4" fmla="*/ 0 w 7463155"/>
              <a:gd name="connsiteY4" fmla="*/ 0 h 870948"/>
              <a:gd name="connsiteX0" fmla="*/ 0 w 7463155"/>
              <a:gd name="connsiteY0" fmla="*/ 0 h 870948"/>
              <a:gd name="connsiteX1" fmla="*/ 7226004 w 7463155"/>
              <a:gd name="connsiteY1" fmla="*/ 225517 h 870948"/>
              <a:gd name="connsiteX2" fmla="*/ 7463155 w 7463155"/>
              <a:gd name="connsiteY2" fmla="*/ 870948 h 870948"/>
              <a:gd name="connsiteX3" fmla="*/ 872856 w 7463155"/>
              <a:gd name="connsiteY3" fmla="*/ 865010 h 870948"/>
              <a:gd name="connsiteX4" fmla="*/ 0 w 7463155"/>
              <a:gd name="connsiteY4" fmla="*/ 0 h 870948"/>
              <a:gd name="connsiteX0" fmla="*/ 0 w 7463155"/>
              <a:gd name="connsiteY0" fmla="*/ 0 h 870948"/>
              <a:gd name="connsiteX1" fmla="*/ 7360916 w 7463155"/>
              <a:gd name="connsiteY1" fmla="*/ 23150 h 870948"/>
              <a:gd name="connsiteX2" fmla="*/ 7463155 w 7463155"/>
              <a:gd name="connsiteY2" fmla="*/ 870948 h 870948"/>
              <a:gd name="connsiteX3" fmla="*/ 872856 w 7463155"/>
              <a:gd name="connsiteY3" fmla="*/ 865010 h 870948"/>
              <a:gd name="connsiteX4" fmla="*/ 0 w 7463155"/>
              <a:gd name="connsiteY4" fmla="*/ 0 h 870948"/>
              <a:gd name="connsiteX0" fmla="*/ 0 w 7365719"/>
              <a:gd name="connsiteY0" fmla="*/ 0 h 865010"/>
              <a:gd name="connsiteX1" fmla="*/ 7360916 w 7365719"/>
              <a:gd name="connsiteY1" fmla="*/ 23150 h 865010"/>
              <a:gd name="connsiteX2" fmla="*/ 7365719 w 7365719"/>
              <a:gd name="connsiteY2" fmla="*/ 863453 h 865010"/>
              <a:gd name="connsiteX3" fmla="*/ 872856 w 7365719"/>
              <a:gd name="connsiteY3" fmla="*/ 865010 h 865010"/>
              <a:gd name="connsiteX4" fmla="*/ 0 w 7365719"/>
              <a:gd name="connsiteY4" fmla="*/ 0 h 865010"/>
              <a:gd name="connsiteX0" fmla="*/ 0 w 7223313"/>
              <a:gd name="connsiteY0" fmla="*/ 6830 h 841860"/>
              <a:gd name="connsiteX1" fmla="*/ 7218510 w 7223313"/>
              <a:gd name="connsiteY1" fmla="*/ 0 h 841860"/>
              <a:gd name="connsiteX2" fmla="*/ 7223313 w 7223313"/>
              <a:gd name="connsiteY2" fmla="*/ 840303 h 841860"/>
              <a:gd name="connsiteX3" fmla="*/ 730450 w 7223313"/>
              <a:gd name="connsiteY3" fmla="*/ 841860 h 841860"/>
              <a:gd name="connsiteX4" fmla="*/ 0 w 7223313"/>
              <a:gd name="connsiteY4" fmla="*/ 6830 h 841860"/>
              <a:gd name="connsiteX0" fmla="*/ 0 w 7212680"/>
              <a:gd name="connsiteY0" fmla="*/ 1514 h 841860"/>
              <a:gd name="connsiteX1" fmla="*/ 7207877 w 7212680"/>
              <a:gd name="connsiteY1" fmla="*/ 0 h 841860"/>
              <a:gd name="connsiteX2" fmla="*/ 7212680 w 7212680"/>
              <a:gd name="connsiteY2" fmla="*/ 840303 h 841860"/>
              <a:gd name="connsiteX3" fmla="*/ 719817 w 7212680"/>
              <a:gd name="connsiteY3" fmla="*/ 841860 h 841860"/>
              <a:gd name="connsiteX4" fmla="*/ 0 w 7212680"/>
              <a:gd name="connsiteY4" fmla="*/ 1514 h 841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2680" h="841860">
                <a:moveTo>
                  <a:pt x="0" y="1514"/>
                </a:moveTo>
                <a:lnTo>
                  <a:pt x="7207877" y="0"/>
                </a:lnTo>
                <a:lnTo>
                  <a:pt x="7212680" y="840303"/>
                </a:lnTo>
                <a:lnTo>
                  <a:pt x="719817" y="841860"/>
                </a:lnTo>
                <a:lnTo>
                  <a:pt x="0" y="1514"/>
                </a:lnTo>
                <a:close/>
              </a:path>
            </a:pathLst>
          </a:custGeom>
          <a:solidFill>
            <a:srgbClr val="FFB612"/>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rgbClr val="000000"/>
              </a:solidFill>
              <a:effectLst/>
              <a:latin typeface="Arial" charset="0"/>
            </a:endParaRPr>
          </a:p>
        </p:txBody>
      </p:sp>
      <p:graphicFrame>
        <p:nvGraphicFramePr>
          <p:cNvPr id="1026" name="Object 1" hidden="1"/>
          <p:cNvGraphicFramePr>
            <a:graphicFrameLocks noChangeAspect="1"/>
          </p:cNvGraphicFramePr>
          <p:nvPr>
            <p:custDataLst>
              <p:tags r:id="rId16"/>
            </p:custDataLst>
            <p:extLst>
              <p:ext uri="{D42A27DB-BD31-4B8C-83A1-F6EECF244321}">
                <p14:modId xmlns:p14="http://schemas.microsoft.com/office/powerpoint/2010/main" val="1581127996"/>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7" imgW="360" imgH="360" progId="">
                  <p:embed/>
                </p:oleObj>
              </mc:Choice>
              <mc:Fallback>
                <p:oleObj name="think-cell Slide" r:id="rId17" imgW="360" imgH="360" progId="">
                  <p:embed/>
                  <p:pic>
                    <p:nvPicPr>
                      <p:cNvPr id="0" name="Picture 19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Rectangle 1"/>
          <p:cNvSpPr/>
          <p:nvPr/>
        </p:nvSpPr>
        <p:spPr bwMode="auto">
          <a:xfrm>
            <a:off x="2013" y="6594085"/>
            <a:ext cx="9144000" cy="285622"/>
          </a:xfrm>
          <a:prstGeom prst="rect">
            <a:avLst/>
          </a:prstGeom>
          <a:solidFill>
            <a:schemeClr val="accent1"/>
          </a:solidFill>
          <a:ln w="9525" cap="flat" cmpd="sng" algn="ctr">
            <a:noFill/>
            <a:prstDash val="solid"/>
            <a:round/>
            <a:headEnd type="none" w="med" len="med"/>
            <a:tailEnd type="none" w="lg"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ndParaRPr>
          </a:p>
        </p:txBody>
      </p:sp>
      <p:sp>
        <p:nvSpPr>
          <p:cNvPr id="1030" name="Rectangle 38"/>
          <p:cNvSpPr>
            <a:spLocks noChangeArrowheads="1"/>
          </p:cNvSpPr>
          <p:nvPr/>
        </p:nvSpPr>
        <p:spPr bwMode="auto">
          <a:xfrm>
            <a:off x="8228013" y="6682196"/>
            <a:ext cx="601662" cy="122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ctr"/>
          <a:lstStyle/>
          <a:p>
            <a:pPr algn="r"/>
            <a:fld id="{6A1AFC78-DF8C-42DB-9AB1-82C2FAEDB555}" type="slidenum">
              <a:rPr lang="de-DE" sz="800" b="1" i="0">
                <a:solidFill>
                  <a:schemeClr val="accent2"/>
                </a:solidFill>
                <a:latin typeface="Roboto"/>
                <a:cs typeface="Roboto"/>
              </a:rPr>
              <a:pPr algn="r"/>
              <a:t>‹#›</a:t>
            </a:fld>
            <a:endParaRPr lang="de-DE" sz="800" b="1" i="0" dirty="0">
              <a:solidFill>
                <a:schemeClr val="accent2"/>
              </a:solidFill>
              <a:latin typeface="Roboto"/>
              <a:cs typeface="Roboto"/>
            </a:endParaRPr>
          </a:p>
        </p:txBody>
      </p:sp>
      <p:pic>
        <p:nvPicPr>
          <p:cNvPr id="10" name="Picture 174"/>
          <p:cNvPicPr>
            <a:picLocks noChangeAspect="1" noChangeArrowheads="1"/>
          </p:cNvPicPr>
          <p:nvPr/>
        </p:nvPicPr>
        <p:blipFill>
          <a:blip r:embed="rId19" cstate="print"/>
          <a:stretch>
            <a:fillRect/>
          </a:stretch>
        </p:blipFill>
        <p:spPr bwMode="auto">
          <a:xfrm>
            <a:off x="206515" y="333363"/>
            <a:ext cx="1487424" cy="5303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 name="Rectangle 2"/>
          <p:cNvSpPr>
            <a:spLocks noGrp="1" noChangeArrowheads="1"/>
          </p:cNvSpPr>
          <p:nvPr>
            <p:ph type="title"/>
          </p:nvPr>
        </p:nvSpPr>
        <p:spPr bwMode="auto">
          <a:xfrm>
            <a:off x="521550" y="908720"/>
            <a:ext cx="8325589" cy="7584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de-DE"/>
              <a:t>Mastertitelformat bearbeiten</a:t>
            </a:r>
            <a:endParaRPr lang="de-DE" dirty="0"/>
          </a:p>
        </p:txBody>
      </p:sp>
      <p:cxnSp>
        <p:nvCxnSpPr>
          <p:cNvPr id="14" name="Straight Connector 38"/>
          <p:cNvCxnSpPr>
            <a:cxnSpLocks noChangeShapeType="1"/>
          </p:cNvCxnSpPr>
          <p:nvPr/>
        </p:nvCxnSpPr>
        <p:spPr bwMode="auto">
          <a:xfrm>
            <a:off x="623515" y="1700808"/>
            <a:ext cx="8206160" cy="0"/>
          </a:xfrm>
          <a:prstGeom prst="line">
            <a:avLst/>
          </a:prstGeom>
          <a:noFill/>
          <a:ln w="19050" algn="ctr">
            <a:solidFill>
              <a:srgbClr val="FFB612"/>
            </a:solidFill>
            <a:round/>
            <a:headEn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 name="Gerade Verbindung 6"/>
          <p:cNvCxnSpPr/>
          <p:nvPr/>
        </p:nvCxnSpPr>
        <p:spPr bwMode="auto">
          <a:xfrm>
            <a:off x="1866519"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Gerade Verbindung 14"/>
          <p:cNvCxnSpPr/>
          <p:nvPr/>
        </p:nvCxnSpPr>
        <p:spPr bwMode="auto">
          <a:xfrm>
            <a:off x="1778236"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 name="Gerade Verbindung 15"/>
          <p:cNvCxnSpPr/>
          <p:nvPr/>
        </p:nvCxnSpPr>
        <p:spPr bwMode="auto">
          <a:xfrm>
            <a:off x="1689953"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Gerade Verbindung 16"/>
          <p:cNvCxnSpPr/>
          <p:nvPr/>
        </p:nvCxnSpPr>
        <p:spPr bwMode="auto">
          <a:xfrm>
            <a:off x="1601670"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0" name="Rectangle 3"/>
          <p:cNvSpPr>
            <a:spLocks noGrp="1" noChangeArrowheads="1"/>
          </p:cNvSpPr>
          <p:nvPr>
            <p:ph type="body" idx="1"/>
          </p:nvPr>
        </p:nvSpPr>
        <p:spPr bwMode="auto">
          <a:xfrm>
            <a:off x="521550" y="1844823"/>
            <a:ext cx="8362100" cy="44273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p:txBody>
      </p:sp>
      <p:sp>
        <p:nvSpPr>
          <p:cNvPr id="18" name="Text Box 39"/>
          <p:cNvSpPr txBox="1">
            <a:spLocks noChangeArrowheads="1"/>
          </p:cNvSpPr>
          <p:nvPr userDrawn="1"/>
        </p:nvSpPr>
        <p:spPr bwMode="auto">
          <a:xfrm>
            <a:off x="624710" y="6669360"/>
            <a:ext cx="3947290" cy="1877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800" b="0" i="0" dirty="0">
                <a:solidFill>
                  <a:schemeClr val="accent2"/>
                </a:solidFill>
                <a:latin typeface="+mn-lt"/>
                <a:cs typeface="Roboto"/>
              </a:rPr>
              <a:t>24 October 2023 | ICMPD/2023/BOMCA/CP4/CAS</a:t>
            </a:r>
          </a:p>
          <a:p>
            <a:pPr eaLnBrk="1" hangingPunct="1"/>
            <a:endParaRPr lang="en-GB" sz="800" b="0" i="0" dirty="0">
              <a:solidFill>
                <a:schemeClr val="accent2"/>
              </a:solidFill>
              <a:latin typeface="+mn-lt"/>
              <a:cs typeface="Roboto"/>
            </a:endParaRPr>
          </a:p>
        </p:txBody>
      </p:sp>
    </p:spTree>
  </p:cSld>
  <p:clrMap bg1="lt1" tx1="dk1" bg2="lt2" tx2="dk2" accent1="accent1" accent2="accent2" accent3="accent3" accent4="accent4" accent5="accent5" accent6="accent6" hlink="hlink" folHlink="folHlink"/>
  <p:sldLayoutIdLst>
    <p:sldLayoutId id="2147483671" r:id="rId1"/>
    <p:sldLayoutId id="2147483676" r:id="rId2"/>
    <p:sldLayoutId id="2147483661" r:id="rId3"/>
    <p:sldLayoutId id="2147483672" r:id="rId4"/>
    <p:sldLayoutId id="2147483663" r:id="rId5"/>
    <p:sldLayoutId id="2147483682" r:id="rId6"/>
    <p:sldLayoutId id="2147483675" r:id="rId7"/>
    <p:sldLayoutId id="2147483677" r:id="rId8"/>
    <p:sldLayoutId id="2147483680" r:id="rId9"/>
    <p:sldLayoutId id="2147483678" r:id="rId10"/>
    <p:sldLayoutId id="2147483679" r:id="rId11"/>
    <p:sldLayoutId id="2147483673" r:id="rId12"/>
    <p:sldLayoutId id="2147483674" r:id="rId13"/>
    <p:sldLayoutId id="2147483681" r:id="rId14"/>
  </p:sldLayoutIdLst>
  <p:hf hdr="0" ftr="0"/>
  <p:txStyles>
    <p:titleStyle>
      <a:lvl1pPr algn="l" rtl="0" eaLnBrk="1" fontAlgn="base" hangingPunct="1">
        <a:spcBef>
          <a:spcPct val="0"/>
        </a:spcBef>
        <a:spcAft>
          <a:spcPct val="0"/>
        </a:spcAft>
        <a:defRPr sz="2400" b="1" i="0" spc="60">
          <a:solidFill>
            <a:srgbClr val="53504F"/>
          </a:solidFill>
          <a:latin typeface="+mj-lt"/>
          <a:ea typeface="Roboto" charset="0"/>
          <a:cs typeface="Roboto" charset="0"/>
        </a:defRPr>
      </a:lvl1pPr>
      <a:lvl2pPr algn="l" rtl="0" eaLnBrk="1" fontAlgn="base" hangingPunct="1">
        <a:spcBef>
          <a:spcPct val="0"/>
        </a:spcBef>
        <a:spcAft>
          <a:spcPct val="0"/>
        </a:spcAft>
        <a:defRPr sz="2000" b="1">
          <a:solidFill>
            <a:srgbClr val="000000"/>
          </a:solidFill>
          <a:latin typeface="Arial" charset="0"/>
        </a:defRPr>
      </a:lvl2pPr>
      <a:lvl3pPr algn="l" rtl="0" eaLnBrk="1" fontAlgn="base" hangingPunct="1">
        <a:spcBef>
          <a:spcPct val="0"/>
        </a:spcBef>
        <a:spcAft>
          <a:spcPct val="0"/>
        </a:spcAft>
        <a:defRPr sz="2000" b="1">
          <a:solidFill>
            <a:srgbClr val="000000"/>
          </a:solidFill>
          <a:latin typeface="Arial" charset="0"/>
        </a:defRPr>
      </a:lvl3pPr>
      <a:lvl4pPr algn="l" rtl="0" eaLnBrk="1" fontAlgn="base" hangingPunct="1">
        <a:spcBef>
          <a:spcPct val="0"/>
        </a:spcBef>
        <a:spcAft>
          <a:spcPct val="0"/>
        </a:spcAft>
        <a:defRPr sz="2000" b="1">
          <a:solidFill>
            <a:srgbClr val="000000"/>
          </a:solidFill>
          <a:latin typeface="Arial" charset="0"/>
        </a:defRPr>
      </a:lvl4pPr>
      <a:lvl5pPr algn="l" rtl="0" eaLnBrk="1" fontAlgn="base" hangingPunct="1">
        <a:spcBef>
          <a:spcPct val="0"/>
        </a:spcBef>
        <a:spcAft>
          <a:spcPct val="0"/>
        </a:spcAft>
        <a:defRPr sz="2000" b="1">
          <a:solidFill>
            <a:srgbClr val="000000"/>
          </a:solidFill>
          <a:latin typeface="Arial" charset="0"/>
        </a:defRPr>
      </a:lvl5pPr>
      <a:lvl6pPr marL="457200" algn="l" rtl="0" eaLnBrk="1" fontAlgn="base" hangingPunct="1">
        <a:spcBef>
          <a:spcPct val="0"/>
        </a:spcBef>
        <a:spcAft>
          <a:spcPct val="0"/>
        </a:spcAft>
        <a:defRPr sz="2000" b="1">
          <a:solidFill>
            <a:srgbClr val="000000"/>
          </a:solidFill>
          <a:latin typeface="Arial" charset="0"/>
        </a:defRPr>
      </a:lvl6pPr>
      <a:lvl7pPr marL="914400" algn="l" rtl="0" eaLnBrk="1" fontAlgn="base" hangingPunct="1">
        <a:spcBef>
          <a:spcPct val="0"/>
        </a:spcBef>
        <a:spcAft>
          <a:spcPct val="0"/>
        </a:spcAft>
        <a:defRPr sz="2000" b="1">
          <a:solidFill>
            <a:srgbClr val="000000"/>
          </a:solidFill>
          <a:latin typeface="Arial" charset="0"/>
        </a:defRPr>
      </a:lvl7pPr>
      <a:lvl8pPr marL="1371600" algn="l" rtl="0" eaLnBrk="1" fontAlgn="base" hangingPunct="1">
        <a:spcBef>
          <a:spcPct val="0"/>
        </a:spcBef>
        <a:spcAft>
          <a:spcPct val="0"/>
        </a:spcAft>
        <a:defRPr sz="2000" b="1">
          <a:solidFill>
            <a:srgbClr val="000000"/>
          </a:solidFill>
          <a:latin typeface="Arial" charset="0"/>
        </a:defRPr>
      </a:lvl8pPr>
      <a:lvl9pPr marL="1828800" algn="l" rtl="0" eaLnBrk="1" fontAlgn="base" hangingPunct="1">
        <a:spcBef>
          <a:spcPct val="0"/>
        </a:spcBef>
        <a:spcAft>
          <a:spcPct val="0"/>
        </a:spcAft>
        <a:defRPr sz="2000" b="1">
          <a:solidFill>
            <a:srgbClr val="000000"/>
          </a:solidFill>
          <a:latin typeface="Arial" charset="0"/>
        </a:defRPr>
      </a:lvl9pPr>
    </p:titleStyle>
    <p:bodyStyle>
      <a:lvl1pPr marL="274638" indent="-274638" algn="l" rtl="0" eaLnBrk="1" fontAlgn="base" hangingPunct="1">
        <a:spcBef>
          <a:spcPct val="20000"/>
        </a:spcBef>
        <a:spcAft>
          <a:spcPct val="0"/>
        </a:spcAft>
        <a:buSzPct val="70000"/>
        <a:buFontTx/>
        <a:buBlip>
          <a:blip r:embed="rId20"/>
        </a:buBlip>
        <a:defRPr sz="1800" b="0" i="0" spc="10">
          <a:solidFill>
            <a:srgbClr val="53504F"/>
          </a:solidFill>
          <a:latin typeface="+mn-lt"/>
          <a:ea typeface="Roboto" charset="0"/>
          <a:cs typeface="Roboto" charset="0"/>
        </a:defRPr>
      </a:lvl1pPr>
      <a:lvl2pPr marL="719138" indent="-261938" algn="l" rtl="0" eaLnBrk="1" fontAlgn="base" hangingPunct="1">
        <a:spcBef>
          <a:spcPct val="20000"/>
        </a:spcBef>
        <a:spcAft>
          <a:spcPct val="0"/>
        </a:spcAft>
        <a:buSzPct val="110000"/>
        <a:buFontTx/>
        <a:buBlip>
          <a:blip r:embed="rId21"/>
        </a:buBlip>
        <a:defRPr sz="1800" b="0" i="0" spc="10">
          <a:solidFill>
            <a:srgbClr val="53504F"/>
          </a:solidFill>
          <a:latin typeface="+mj-lt"/>
          <a:ea typeface="Roboto" charset="0"/>
          <a:cs typeface="Roboto" charset="0"/>
        </a:defRPr>
      </a:lvl2pPr>
      <a:lvl3pPr marL="1143000" indent="-228600" algn="l" rtl="0" eaLnBrk="1" fontAlgn="base" hangingPunct="1">
        <a:spcBef>
          <a:spcPct val="20000"/>
        </a:spcBef>
        <a:spcAft>
          <a:spcPct val="0"/>
        </a:spcAft>
        <a:buSzPct val="110000"/>
        <a:buFontTx/>
        <a:buBlip>
          <a:blip r:embed="rId22"/>
        </a:buBlip>
        <a:defRPr sz="1800" b="0" i="0" spc="10">
          <a:solidFill>
            <a:srgbClr val="53504F"/>
          </a:solidFill>
          <a:latin typeface="+mn-lt"/>
          <a:ea typeface="Roboto" charset="0"/>
          <a:cs typeface="Roboto" charset="0"/>
        </a:defRPr>
      </a:lvl3pPr>
      <a:lvl4pPr marL="1346200" indent="-187325" algn="l" rtl="0" eaLnBrk="1" fontAlgn="base" hangingPunct="1">
        <a:lnSpc>
          <a:spcPct val="95000"/>
        </a:lnSpc>
        <a:spcBef>
          <a:spcPct val="20000"/>
        </a:spcBef>
        <a:spcAft>
          <a:spcPct val="20000"/>
        </a:spcAft>
        <a:buBlip>
          <a:blip r:embed="rId23"/>
        </a:buBlip>
        <a:defRPr>
          <a:solidFill>
            <a:schemeClr val="tx1"/>
          </a:solidFill>
          <a:latin typeface="+mn-lt"/>
        </a:defRPr>
      </a:lvl4pPr>
      <a:lvl5pPr marL="1708150" indent="-182563" algn="l" rtl="0" eaLnBrk="1" fontAlgn="base" hangingPunct="1">
        <a:lnSpc>
          <a:spcPct val="95000"/>
        </a:lnSpc>
        <a:spcBef>
          <a:spcPct val="20000"/>
        </a:spcBef>
        <a:spcAft>
          <a:spcPct val="20000"/>
        </a:spcAft>
        <a:buBlip>
          <a:blip r:embed="rId23"/>
        </a:buBlip>
        <a:defRPr>
          <a:solidFill>
            <a:schemeClr val="tx1"/>
          </a:solidFill>
          <a:latin typeface="+mn-lt"/>
        </a:defRPr>
      </a:lvl5pPr>
      <a:lvl6pPr marL="2165350" indent="-182563" algn="l" rtl="0" eaLnBrk="1" fontAlgn="base" hangingPunct="1">
        <a:lnSpc>
          <a:spcPct val="95000"/>
        </a:lnSpc>
        <a:spcBef>
          <a:spcPct val="20000"/>
        </a:spcBef>
        <a:spcAft>
          <a:spcPct val="20000"/>
        </a:spcAft>
        <a:buBlip>
          <a:blip r:embed="rId23"/>
        </a:buBlip>
        <a:defRPr>
          <a:solidFill>
            <a:schemeClr val="tx1"/>
          </a:solidFill>
          <a:latin typeface="+mn-lt"/>
        </a:defRPr>
      </a:lvl6pPr>
      <a:lvl7pPr marL="2622550" indent="-182563" algn="l" rtl="0" eaLnBrk="1" fontAlgn="base" hangingPunct="1">
        <a:lnSpc>
          <a:spcPct val="95000"/>
        </a:lnSpc>
        <a:spcBef>
          <a:spcPct val="20000"/>
        </a:spcBef>
        <a:spcAft>
          <a:spcPct val="20000"/>
        </a:spcAft>
        <a:buBlip>
          <a:blip r:embed="rId23"/>
        </a:buBlip>
        <a:defRPr>
          <a:solidFill>
            <a:schemeClr val="tx1"/>
          </a:solidFill>
          <a:latin typeface="+mn-lt"/>
        </a:defRPr>
      </a:lvl7pPr>
      <a:lvl8pPr marL="3079750" indent="-182563" algn="l" rtl="0" eaLnBrk="1" fontAlgn="base" hangingPunct="1">
        <a:lnSpc>
          <a:spcPct val="95000"/>
        </a:lnSpc>
        <a:spcBef>
          <a:spcPct val="20000"/>
        </a:spcBef>
        <a:spcAft>
          <a:spcPct val="20000"/>
        </a:spcAft>
        <a:buBlip>
          <a:blip r:embed="rId23"/>
        </a:buBlip>
        <a:defRPr>
          <a:solidFill>
            <a:schemeClr val="tx1"/>
          </a:solidFill>
          <a:latin typeface="+mn-lt"/>
        </a:defRPr>
      </a:lvl8pPr>
      <a:lvl9pPr marL="3536950" indent="-182563" algn="l" rtl="0" eaLnBrk="1" fontAlgn="base" hangingPunct="1">
        <a:lnSpc>
          <a:spcPct val="95000"/>
        </a:lnSpc>
        <a:spcBef>
          <a:spcPct val="20000"/>
        </a:spcBef>
        <a:spcAft>
          <a:spcPct val="20000"/>
        </a:spcAft>
        <a:buBlip>
          <a:blip r:embed="rId23"/>
        </a:buBlip>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68" userDrawn="1">
          <p15:clr>
            <a:srgbClr val="F26B43"/>
          </p15:clr>
        </p15:guide>
        <p15:guide id="2" pos="385" userDrawn="1">
          <p15:clr>
            <a:srgbClr val="F26B43"/>
          </p15:clr>
        </p15:guide>
        <p15:guide id="3" pos="5573" userDrawn="1">
          <p15:clr>
            <a:srgbClr val="F26B43"/>
          </p15:clr>
        </p15:guide>
        <p15:guide id="4" orient="horz" pos="394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4.jpeg"/><Relationship Id="rId4" Type="http://schemas.openxmlformats.org/officeDocument/2006/relationships/image" Target="../media/image1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in-tendhost.co.uk/icmpd/aspx/BuyerProfiles" TargetMode="External"/><Relationship Id="rId2" Type="http://schemas.openxmlformats.org/officeDocument/2006/relationships/hyperlink" Target="https://in-tendhost.co.uk/icmpd/aspx/Tenders/Appraisa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mailto:hibe@icmpd.org" TargetMode="External"/><Relationship Id="rId2" Type="http://schemas.openxmlformats.org/officeDocument/2006/relationships/image" Target="../media/image19.png"/><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1151620" y="4031205"/>
            <a:ext cx="7327280" cy="1119188"/>
          </a:xfrm>
        </p:spPr>
        <p:txBody>
          <a:bodyPr/>
          <a:lstStyle/>
          <a:p>
            <a:r>
              <a:rPr lang="en-GB" dirty="0"/>
              <a:t>BOMCA 10 2. Call for Proposals </a:t>
            </a:r>
          </a:p>
        </p:txBody>
      </p:sp>
      <p:sp>
        <p:nvSpPr>
          <p:cNvPr id="3074" name="Rectangle 3"/>
          <p:cNvSpPr>
            <a:spLocks noGrp="1" noChangeArrowheads="1"/>
          </p:cNvSpPr>
          <p:nvPr>
            <p:ph type="subTitle" idx="1"/>
          </p:nvPr>
        </p:nvSpPr>
        <p:spPr>
          <a:xfrm>
            <a:off x="1151620" y="5299036"/>
            <a:ext cx="7327280" cy="830264"/>
          </a:xfrm>
        </p:spPr>
        <p:txBody>
          <a:bodyPr/>
          <a:lstStyle/>
          <a:p>
            <a:r>
              <a:rPr lang="en-GB" dirty="0"/>
              <a:t>1. Information Session</a:t>
            </a:r>
          </a:p>
          <a:p>
            <a:endParaRPr lang="en-GB"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8101463" y="5778140"/>
            <a:ext cx="754873" cy="702319"/>
          </a:xfrm>
          <a:prstGeom prst="rect">
            <a:avLst/>
          </a:prstGeom>
        </p:spPr>
      </p:pic>
      <p:pic>
        <p:nvPicPr>
          <p:cNvPr id="5" name="Picture 4" descr="X:\ICMPDNET\MDC\_EECA\Projects\Ongoing\BOMCA_10\Communications\Logos\BOMCA_10\BOMCA 10 logo_November\Eng-Russian logo\BOMCA10_logo_ENG_RU_horizontal.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9040" y="4031205"/>
            <a:ext cx="3727450" cy="593090"/>
          </a:xfrm>
          <a:prstGeom prst="rect">
            <a:avLst/>
          </a:prstGeom>
          <a:noFill/>
          <a:ln>
            <a:noFill/>
          </a:ln>
        </p:spPr>
      </p:pic>
      <p:pic>
        <p:nvPicPr>
          <p:cNvPr id="9" name="Picture 8" descr="A blue flag with yellow stars&#10;&#10;Description automatically generated">
            <a:extLst>
              <a:ext uri="{FF2B5EF4-FFF2-40B4-BE49-F238E27FC236}">
                <a16:creationId xmlns:a16="http://schemas.microsoft.com/office/drawing/2014/main" id="{787BC5A2-1AEC-1D76-C551-CD9576B5E13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00392" y="5714515"/>
            <a:ext cx="828092" cy="830264"/>
          </a:xfrm>
          <a:prstGeom prst="rect">
            <a:avLst/>
          </a:prstGeom>
        </p:spPr>
      </p:pic>
    </p:spTree>
    <p:extLst>
      <p:ext uri="{BB962C8B-B14F-4D97-AF65-F5344CB8AC3E}">
        <p14:creationId xmlns:p14="http://schemas.microsoft.com/office/powerpoint/2010/main" val="1504960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de-DE" dirty="0"/>
              <a:t>Scope of actions</a:t>
            </a:r>
            <a:endParaRPr lang="en-GB" dirty="0"/>
          </a:p>
        </p:txBody>
      </p:sp>
      <p:sp>
        <p:nvSpPr>
          <p:cNvPr id="3" name="Content Placeholder 2"/>
          <p:cNvSpPr>
            <a:spLocks noGrp="1"/>
          </p:cNvSpPr>
          <p:nvPr>
            <p:ph idx="1"/>
          </p:nvPr>
        </p:nvSpPr>
        <p:spPr/>
        <p:txBody>
          <a:bodyPr/>
          <a:lstStyle/>
          <a:p>
            <a:pPr marL="285750" indent="-285750" algn="just">
              <a:buFont typeface="Arial" panose="020B0604020202020204" pitchFamily="34" charset="0"/>
              <a:buChar char="•"/>
            </a:pPr>
            <a:r>
              <a:rPr lang="en-US" dirty="0"/>
              <a:t>The Actions can be implemented by a single non-profit organization or in a consortium of two or more Central Asian non-profit organizations jointly targeting a border area of a Central Asian state. </a:t>
            </a:r>
          </a:p>
          <a:p>
            <a:pPr marL="285750" indent="-285750" algn="just">
              <a:buFont typeface="Arial" panose="020B0604020202020204" pitchFamily="34" charset="0"/>
              <a:buChar char="•"/>
            </a:pPr>
            <a:r>
              <a:rPr lang="en-US" dirty="0"/>
              <a:t>The Actions shall be based on specific, clear and achievable objectives, a realistic work plan and achievable timeline and measurable outputs/outcomes.</a:t>
            </a:r>
            <a:endParaRPr lang="en-GB" dirty="0"/>
          </a:p>
          <a:p>
            <a:pPr marL="285750" indent="-285750" algn="just">
              <a:buFont typeface="Arial" panose="020B0604020202020204" pitchFamily="34" charset="0"/>
              <a:buChar char="•"/>
            </a:pPr>
            <a:r>
              <a:rPr lang="en-US" dirty="0"/>
              <a:t>The Actions must be based on a clear sustainability analysis and demonstrate possibility of duration beyond the timeline of the action (e.g. complementarity with ongoing initiatives).</a:t>
            </a:r>
            <a:endParaRPr lang="en-GB" dirty="0"/>
          </a:p>
          <a:p>
            <a:pPr algn="just"/>
            <a:r>
              <a:rPr lang="en-GB" b="1" dirty="0"/>
              <a:t>The following actions are particularly encouraged:</a:t>
            </a:r>
            <a:endParaRPr lang="en-GB" dirty="0"/>
          </a:p>
          <a:p>
            <a:pPr marL="285750" lvl="0" indent="-285750" algn="just">
              <a:buFont typeface="Arial" panose="020B0604020202020204" pitchFamily="34" charset="0"/>
              <a:buChar char="•"/>
            </a:pPr>
            <a:r>
              <a:rPr lang="en-US" dirty="0"/>
              <a:t>Initiatives, targeting more than one Central Asian state and submitted by non-profit organizations from two or more countries for the implementation in a cross-border context. </a:t>
            </a:r>
          </a:p>
          <a:p>
            <a:pPr marL="285750" lvl="0" indent="-285750" algn="just">
              <a:buFont typeface="Arial" panose="020B0604020202020204" pitchFamily="34" charset="0"/>
              <a:buChar char="•"/>
            </a:pPr>
            <a:r>
              <a:rPr lang="en-US" dirty="0"/>
              <a:t>Initiatives, which are endorsed by or will be implemented in close cooperation with relevant local authorities of the Central Asian countries. </a:t>
            </a:r>
            <a:endParaRPr lang="en-GB" dirty="0"/>
          </a:p>
          <a:p>
            <a:pPr algn="just"/>
            <a:endParaRPr lang="en-GB" dirty="0"/>
          </a:p>
        </p:txBody>
      </p:sp>
    </p:spTree>
    <p:extLst>
      <p:ext uri="{BB962C8B-B14F-4D97-AF65-F5344CB8AC3E}">
        <p14:creationId xmlns:p14="http://schemas.microsoft.com/office/powerpoint/2010/main" val="1196094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01"/>
          <p:cNvGraphicFramePr>
            <a:graphicFrameLocks noGrp="1"/>
          </p:cNvGraphicFramePr>
          <p:nvPr>
            <p:extLst>
              <p:ext uri="{D42A27DB-BD31-4B8C-83A1-F6EECF244321}">
                <p14:modId xmlns:p14="http://schemas.microsoft.com/office/powerpoint/2010/main" val="2552938017"/>
              </p:ext>
            </p:extLst>
          </p:nvPr>
        </p:nvGraphicFramePr>
        <p:xfrm>
          <a:off x="611560" y="2000690"/>
          <a:ext cx="8145906" cy="3028950"/>
        </p:xfrm>
        <a:graphic>
          <a:graphicData uri="http://schemas.openxmlformats.org/drawingml/2006/table">
            <a:tbl>
              <a:tblPr/>
              <a:tblGrid>
                <a:gridCol w="8145906">
                  <a:extLst>
                    <a:ext uri="{9D8B030D-6E8A-4147-A177-3AD203B41FA5}">
                      <a16:colId xmlns:a16="http://schemas.microsoft.com/office/drawing/2014/main" val="20000"/>
                    </a:ext>
                  </a:extLst>
                </a:gridCol>
              </a:tblGrid>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Financial allocation</a:t>
                      </a:r>
                    </a:p>
                  </a:txBody>
                  <a:tcPr marL="90000" marR="90000" marT="46799" marB="46799" anchor="ctr" horzOverflow="overflow">
                    <a:lnL>
                      <a:noFill/>
                    </a:lnL>
                    <a:lnR w="12700" cap="flat" cmpd="sng" algn="ctr">
                      <a:noFill/>
                      <a:prstDash val="solid"/>
                      <a:round/>
                      <a:headEnd type="none" w="med" len="med"/>
                      <a:tailEnd type="none" w="med" len="med"/>
                    </a:lnR>
                    <a:lnT>
                      <a:noFill/>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Eligibility criteria</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Mandatory annexes and requested documents</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Budget</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Online application portal</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spc="0" normalizeH="0" baseline="0" dirty="0">
                        <a:ln>
                          <a:noFill/>
                        </a:ln>
                        <a:solidFill>
                          <a:schemeClr val="accent2"/>
                        </a:solidFill>
                        <a:effectLst/>
                        <a:latin typeface="+mn-lt"/>
                        <a:cs typeface="Roboto"/>
                      </a:endParaRP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 name="Title 1"/>
          <p:cNvSpPr>
            <a:spLocks noGrp="1"/>
          </p:cNvSpPr>
          <p:nvPr>
            <p:ph type="title" idx="4294967295"/>
          </p:nvPr>
        </p:nvSpPr>
        <p:spPr>
          <a:xfrm>
            <a:off x="521549" y="908720"/>
            <a:ext cx="8370931" cy="758487"/>
          </a:xfrm>
        </p:spPr>
        <p:txBody>
          <a:bodyPr/>
          <a:lstStyle/>
          <a:p>
            <a:r>
              <a:rPr lang="de-DE" dirty="0"/>
              <a:t>Agenda – Administrative part</a:t>
            </a:r>
          </a:p>
        </p:txBody>
      </p:sp>
    </p:spTree>
    <p:extLst>
      <p:ext uri="{BB962C8B-B14F-4D97-AF65-F5344CB8AC3E}">
        <p14:creationId xmlns:p14="http://schemas.microsoft.com/office/powerpoint/2010/main" val="4198206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US" dirty="0"/>
              <a:t>Financial allocation provided by ICMPD</a:t>
            </a:r>
            <a:endParaRPr lang="en-GB" dirty="0"/>
          </a:p>
        </p:txBody>
      </p:sp>
      <p:sp>
        <p:nvSpPr>
          <p:cNvPr id="3" name="Content Placeholder 2"/>
          <p:cNvSpPr>
            <a:spLocks noGrp="1"/>
          </p:cNvSpPr>
          <p:nvPr>
            <p:ph idx="1"/>
          </p:nvPr>
        </p:nvSpPr>
        <p:spPr/>
        <p:txBody>
          <a:bodyPr/>
          <a:lstStyle/>
          <a:p>
            <a:r>
              <a:rPr lang="en-GB" dirty="0"/>
              <a:t>The overall indicative amount: </a:t>
            </a:r>
            <a:r>
              <a:rPr lang="en-GB" b="1" dirty="0"/>
              <a:t>EUR 660 000 </a:t>
            </a:r>
          </a:p>
          <a:p>
            <a:endParaRPr lang="en-GB" dirty="0"/>
          </a:p>
          <a:p>
            <a:r>
              <a:rPr lang="en-GB" dirty="0"/>
              <a:t>The requested grant amount for actions shall be:</a:t>
            </a:r>
          </a:p>
          <a:p>
            <a:pPr marL="285750" lvl="0" indent="-285750">
              <a:buFont typeface="Arial" panose="020B0604020202020204" pitchFamily="34" charset="0"/>
              <a:buChar char="•"/>
            </a:pPr>
            <a:r>
              <a:rPr lang="en-GB" dirty="0"/>
              <a:t>Minimum </a:t>
            </a:r>
            <a:r>
              <a:rPr lang="en-GB" b="1" dirty="0"/>
              <a:t>EUR 45 000</a:t>
            </a:r>
            <a:r>
              <a:rPr lang="en-GB" dirty="0"/>
              <a:t>;</a:t>
            </a:r>
          </a:p>
          <a:p>
            <a:pPr marL="285750" lvl="0" indent="-285750">
              <a:buFont typeface="Arial" panose="020B0604020202020204" pitchFamily="34" charset="0"/>
              <a:buChar char="•"/>
            </a:pPr>
            <a:r>
              <a:rPr lang="en-GB" dirty="0"/>
              <a:t>Maximum </a:t>
            </a:r>
            <a:r>
              <a:rPr lang="en-GB" b="1" dirty="0"/>
              <a:t>EUR 55 000 </a:t>
            </a:r>
            <a:r>
              <a:rPr lang="en-GB" dirty="0"/>
              <a:t>in case of a sole Applicant i.e. single organisation applying for a grant;</a:t>
            </a:r>
          </a:p>
          <a:p>
            <a:pPr marL="285750" lvl="0" indent="-285750">
              <a:buFont typeface="Arial" panose="020B0604020202020204" pitchFamily="34" charset="0"/>
              <a:buChar char="•"/>
            </a:pPr>
            <a:r>
              <a:rPr lang="en-GB" dirty="0"/>
              <a:t>Maximum </a:t>
            </a:r>
            <a:r>
              <a:rPr lang="en-GB" b="1" dirty="0"/>
              <a:t>EUR 60 000 </a:t>
            </a:r>
            <a:r>
              <a:rPr lang="en-GB" dirty="0"/>
              <a:t>in case Lead Applicant is applying together with one or more co-applicants.</a:t>
            </a:r>
          </a:p>
          <a:p>
            <a:pPr lvl="0"/>
            <a:endParaRPr lang="de-DE" dirty="0"/>
          </a:p>
          <a:p>
            <a:pPr lvl="0"/>
            <a:r>
              <a:rPr lang="de-DE" b="1" dirty="0"/>
              <a:t>Co-financing</a:t>
            </a:r>
            <a:endParaRPr lang="en-GB" b="1" dirty="0"/>
          </a:p>
          <a:p>
            <a:pPr marL="285750" indent="-285750">
              <a:buFont typeface="Arial" panose="020B0604020202020204" pitchFamily="34" charset="0"/>
              <a:buChar char="•"/>
            </a:pPr>
            <a:r>
              <a:rPr lang="en-GB" dirty="0"/>
              <a:t>ICMPD finances up to 100% of the total eligible cost of an action.</a:t>
            </a:r>
          </a:p>
          <a:p>
            <a:pPr marL="285750" indent="-285750">
              <a:buFont typeface="Arial" panose="020B0604020202020204" pitchFamily="34" charset="0"/>
              <a:buChar char="•"/>
            </a:pPr>
            <a:r>
              <a:rPr lang="en-GB" dirty="0"/>
              <a:t>Co-financing is not a mandatory requirement.</a:t>
            </a:r>
          </a:p>
          <a:p>
            <a:pPr marL="285750" indent="-285750">
              <a:buFont typeface="Arial" panose="020B0604020202020204" pitchFamily="34" charset="0"/>
              <a:buChar char="•"/>
            </a:pPr>
            <a:r>
              <a:rPr lang="en-GB" dirty="0"/>
              <a:t>Absence of co-financing shall be duly justified.</a:t>
            </a:r>
          </a:p>
        </p:txBody>
      </p:sp>
    </p:spTree>
    <p:extLst>
      <p:ext uri="{BB962C8B-B14F-4D97-AF65-F5344CB8AC3E}">
        <p14:creationId xmlns:p14="http://schemas.microsoft.com/office/powerpoint/2010/main" val="3782200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applicants I</a:t>
            </a:r>
          </a:p>
        </p:txBody>
      </p:sp>
      <p:sp>
        <p:nvSpPr>
          <p:cNvPr id="3" name="Content Placeholder 2"/>
          <p:cNvSpPr>
            <a:spLocks noGrp="1"/>
          </p:cNvSpPr>
          <p:nvPr>
            <p:ph idx="1"/>
          </p:nvPr>
        </p:nvSpPr>
        <p:spPr>
          <a:xfrm>
            <a:off x="521550" y="1844823"/>
            <a:ext cx="8370930" cy="4392489"/>
          </a:xfrm>
        </p:spPr>
        <p:txBody>
          <a:bodyPr/>
          <a:lstStyle/>
          <a:p>
            <a:pPr algn="just"/>
            <a:r>
              <a:rPr lang="en-GB" sz="1600" dirty="0"/>
              <a:t>In order to be eligible, the Lead Applicants must;</a:t>
            </a:r>
          </a:p>
          <a:p>
            <a:pPr marL="342900" indent="-342900" algn="just">
              <a:buFont typeface="+mj-lt"/>
              <a:buAutoNum type="alphaLcParenR"/>
            </a:pPr>
            <a:r>
              <a:rPr lang="en-US" sz="1600" u="sng" dirty="0"/>
              <a:t>be legally registered in one of the Central Asian states </a:t>
            </a:r>
            <a:r>
              <a:rPr lang="en-US" sz="1600" dirty="0"/>
              <a:t>(Kazakhstan, Kyrgyzstan, Tajikistan, Turkmenistan, and Uzbekistan); </a:t>
            </a:r>
          </a:p>
          <a:p>
            <a:pPr marL="342900" indent="-342900" algn="just">
              <a:buFont typeface="+mj-lt"/>
              <a:buAutoNum type="alphaLcParenR"/>
            </a:pPr>
            <a:r>
              <a:rPr lang="en-US" sz="1600" u="sng" dirty="0"/>
              <a:t>be directly responsible for the preparation and management of the action</a:t>
            </a:r>
            <a:r>
              <a:rPr lang="en-US" sz="1600" dirty="0"/>
              <a:t>, not acting as an intermediary; </a:t>
            </a:r>
          </a:p>
          <a:p>
            <a:pPr marL="342900" indent="-342900" algn="just">
              <a:buFont typeface="+mj-lt"/>
              <a:buAutoNum type="alphaLcParenR"/>
            </a:pPr>
            <a:r>
              <a:rPr lang="en-US" sz="1600" u="sng" dirty="0"/>
              <a:t>be one of the following types of non-profit </a:t>
            </a:r>
            <a:r>
              <a:rPr lang="en-US" sz="1600" u="sng" dirty="0" err="1"/>
              <a:t>organisations</a:t>
            </a:r>
            <a:r>
              <a:rPr lang="en-US" sz="1600" dirty="0"/>
              <a:t>: Civil society </a:t>
            </a:r>
            <a:r>
              <a:rPr lang="en-US" sz="1600" dirty="0" err="1"/>
              <a:t>Organisation</a:t>
            </a:r>
            <a:r>
              <a:rPr lang="en-US" sz="1600" dirty="0"/>
              <a:t>; Non-Governmental </a:t>
            </a:r>
            <a:r>
              <a:rPr lang="en-US" sz="1600" dirty="0" err="1"/>
              <a:t>Organisation</a:t>
            </a:r>
            <a:r>
              <a:rPr lang="en-US" sz="1600" dirty="0"/>
              <a:t> ; Public Association; Foundation; Research institution (public or private); and</a:t>
            </a:r>
          </a:p>
          <a:p>
            <a:pPr marL="342900" lvl="1" indent="-342900" algn="just">
              <a:buFont typeface="+mj-lt"/>
              <a:buAutoNum type="alphaLcPeriod" startAt="4"/>
            </a:pPr>
            <a:r>
              <a:rPr lang="en-US" sz="1600" dirty="0"/>
              <a:t>Applicants </a:t>
            </a:r>
            <a:r>
              <a:rPr lang="en-US" sz="1600" u="sng" dirty="0"/>
              <a:t>must have a legal status to operate and implement projects in the border areas of their respective countries</a:t>
            </a:r>
            <a:r>
              <a:rPr lang="en-US" sz="1600" dirty="0"/>
              <a:t> (for the reference to the border regions, please, consult the Section Scope of actions). </a:t>
            </a:r>
          </a:p>
          <a:p>
            <a:pPr marL="342900" lvl="1" indent="-342900" algn="just">
              <a:buFont typeface="+mj-lt"/>
              <a:buAutoNum type="alphaLcPeriod" startAt="4"/>
            </a:pPr>
            <a:endParaRPr lang="en-US" sz="1600" dirty="0"/>
          </a:p>
          <a:p>
            <a:r>
              <a:rPr lang="en-US" sz="1800" b="1" dirty="0"/>
              <a:t>Please note that grants will not be awarded to profit-making </a:t>
            </a:r>
            <a:r>
              <a:rPr lang="en-US" sz="1800" b="1" dirty="0" err="1"/>
              <a:t>organisations</a:t>
            </a:r>
            <a:r>
              <a:rPr lang="en-US" b="1" dirty="0"/>
              <a:t>!</a:t>
            </a:r>
          </a:p>
          <a:p>
            <a:endParaRPr lang="en-GB" sz="2000" dirty="0"/>
          </a:p>
          <a:p>
            <a:pPr algn="just"/>
            <a:r>
              <a:rPr lang="en-GB" sz="2000" baseline="50000" dirty="0"/>
              <a:t>*</a:t>
            </a:r>
            <a:r>
              <a:rPr lang="en-GB" sz="2000" baseline="30000" dirty="0"/>
              <a:t>Non-governmental organisation is an organisation: </a:t>
            </a:r>
            <a:r>
              <a:rPr lang="en-GB" sz="2000" baseline="30000" dirty="0" err="1"/>
              <a:t>i</a:t>
            </a:r>
            <a:r>
              <a:rPr lang="en-GB" sz="2000" baseline="30000" dirty="0"/>
              <a:t>) which is independent of the state as regards to its establishment and appointment of its personnel and administrators, ii) which is a non-profit legal entity.</a:t>
            </a:r>
          </a:p>
          <a:p>
            <a:endParaRPr lang="en-GB" dirty="0"/>
          </a:p>
        </p:txBody>
      </p:sp>
    </p:spTree>
    <p:extLst>
      <p:ext uri="{BB962C8B-B14F-4D97-AF65-F5344CB8AC3E}">
        <p14:creationId xmlns:p14="http://schemas.microsoft.com/office/powerpoint/2010/main" val="3516523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applicants II</a:t>
            </a:r>
          </a:p>
        </p:txBody>
      </p:sp>
      <p:sp>
        <p:nvSpPr>
          <p:cNvPr id="3" name="Content Placeholder 2"/>
          <p:cNvSpPr>
            <a:spLocks noGrp="1"/>
          </p:cNvSpPr>
          <p:nvPr>
            <p:ph idx="1"/>
          </p:nvPr>
        </p:nvSpPr>
        <p:spPr/>
        <p:txBody>
          <a:bodyPr/>
          <a:lstStyle/>
          <a:p>
            <a:pPr algn="just"/>
            <a:endParaRPr lang="en-US" dirty="0"/>
          </a:p>
          <a:p>
            <a:pPr marL="285750" indent="-285750" algn="just">
              <a:buFont typeface="Arial" panose="020B0604020202020204" pitchFamily="34" charset="0"/>
              <a:buChar char="•"/>
            </a:pPr>
            <a:r>
              <a:rPr lang="en-US" dirty="0"/>
              <a:t>Establishing cooperation with local authorities</a:t>
            </a:r>
            <a:r>
              <a:rPr lang="en-GB" sz="1800" baseline="30000" dirty="0"/>
              <a:t>1</a:t>
            </a:r>
            <a:r>
              <a:rPr lang="en-US" dirty="0"/>
              <a:t> (or local government </a:t>
            </a:r>
            <a:r>
              <a:rPr lang="en-US" dirty="0" err="1"/>
              <a:t>organisations</a:t>
            </a:r>
            <a:r>
              <a:rPr lang="en-US" dirty="0"/>
              <a:t>), as well as governmental institutions, foreseen in the implementation of the Action will be an asset, however, an application cannot be submitted by local authorities or governmental institutions themselves in any capacity (as an Applicant). </a:t>
            </a:r>
          </a:p>
          <a:p>
            <a:pPr algn="just"/>
            <a:endParaRPr lang="en-US" dirty="0"/>
          </a:p>
          <a:p>
            <a:pPr marL="285750" indent="-285750" algn="just">
              <a:buFont typeface="Arial" panose="020B0604020202020204" pitchFamily="34" charset="0"/>
              <a:buChar char="•"/>
            </a:pPr>
            <a:r>
              <a:rPr lang="en-US" b="1" dirty="0"/>
              <a:t>Co-applicants must satisfy the eligibility criteria as applicable to the Lead Applicant!</a:t>
            </a:r>
            <a:r>
              <a:rPr lang="en-US" dirty="0"/>
              <a:t> </a:t>
            </a:r>
          </a:p>
          <a:p>
            <a:pPr algn="just"/>
            <a:endParaRPr lang="en-US" dirty="0"/>
          </a:p>
          <a:p>
            <a:pPr algn="just"/>
            <a:endParaRPr lang="en-US" dirty="0"/>
          </a:p>
          <a:p>
            <a:pPr algn="just"/>
            <a:r>
              <a:rPr lang="en-GB" sz="1400" baseline="30000" dirty="0"/>
              <a:t>1</a:t>
            </a:r>
            <a:r>
              <a:rPr lang="en-US" sz="1400" dirty="0"/>
              <a:t>Here and throughout the Call for Proposals Guidelines, “local authorities” refer to public authorities at the </a:t>
            </a:r>
            <a:r>
              <a:rPr lang="en-US" sz="1400" dirty="0" err="1"/>
              <a:t>decentralised</a:t>
            </a:r>
            <a:r>
              <a:rPr lang="en-US" sz="1400" dirty="0"/>
              <a:t> level in the Central Asian border regions. </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2168061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applicants III</a:t>
            </a:r>
          </a:p>
        </p:txBody>
      </p:sp>
      <p:sp>
        <p:nvSpPr>
          <p:cNvPr id="3" name="Content Placeholder 2"/>
          <p:cNvSpPr>
            <a:spLocks noGrp="1"/>
          </p:cNvSpPr>
          <p:nvPr>
            <p:ph idx="1"/>
          </p:nvPr>
        </p:nvSpPr>
        <p:spPr/>
        <p:txBody>
          <a:bodyPr/>
          <a:lstStyle/>
          <a:p>
            <a:r>
              <a:rPr lang="en-GB" b="1" dirty="0"/>
              <a:t>Operational and financial capacity:</a:t>
            </a:r>
          </a:p>
          <a:p>
            <a:endParaRPr lang="en-GB" b="1" dirty="0"/>
          </a:p>
          <a:p>
            <a:r>
              <a:rPr lang="en-GB" dirty="0"/>
              <a:t>The applicants shall:</a:t>
            </a:r>
          </a:p>
          <a:p>
            <a:pPr marL="285750" lvl="0" indent="-285750">
              <a:buFont typeface="Arial" panose="020B0604020202020204" pitchFamily="34" charset="0"/>
              <a:buChar char="•"/>
            </a:pPr>
            <a:r>
              <a:rPr lang="en-GB" dirty="0"/>
              <a:t>Have financial and operational capacity to undertake the proposed Action.</a:t>
            </a:r>
          </a:p>
          <a:p>
            <a:pPr marL="285750" lvl="0" indent="-285750">
              <a:buFont typeface="Arial" panose="020B0604020202020204" pitchFamily="34" charset="0"/>
              <a:buChar char="•"/>
            </a:pPr>
            <a:r>
              <a:rPr lang="en-GB" dirty="0"/>
              <a:t>Have necessary professional competences and qualifications to complete proposed Action.</a:t>
            </a:r>
          </a:p>
          <a:p>
            <a:pPr marL="285750" lvl="0" indent="-285750">
              <a:buFont typeface="Arial" panose="020B0604020202020204" pitchFamily="34" charset="0"/>
              <a:buChar char="•"/>
            </a:pPr>
            <a:endParaRPr lang="en-GB" dirty="0"/>
          </a:p>
          <a:p>
            <a:pPr lvl="0"/>
            <a:endParaRPr lang="en-GB" dirty="0"/>
          </a:p>
        </p:txBody>
      </p:sp>
    </p:spTree>
    <p:extLst>
      <p:ext uri="{BB962C8B-B14F-4D97-AF65-F5344CB8AC3E}">
        <p14:creationId xmlns:p14="http://schemas.microsoft.com/office/powerpoint/2010/main" val="3474644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6FC22-CE8C-5610-7CCD-0D1FC5452F17}"/>
              </a:ext>
            </a:extLst>
          </p:cNvPr>
          <p:cNvSpPr>
            <a:spLocks noGrp="1"/>
          </p:cNvSpPr>
          <p:nvPr>
            <p:ph type="title" idx="4294967295"/>
          </p:nvPr>
        </p:nvSpPr>
        <p:spPr>
          <a:xfrm>
            <a:off x="521549" y="908720"/>
            <a:ext cx="8370931" cy="758487"/>
          </a:xfrm>
        </p:spPr>
        <p:txBody>
          <a:bodyPr/>
          <a:lstStyle/>
          <a:p>
            <a:r>
              <a:rPr lang="en-GB" dirty="0"/>
              <a:t>Eligibility of applicants III</a:t>
            </a:r>
          </a:p>
        </p:txBody>
      </p:sp>
      <p:sp>
        <p:nvSpPr>
          <p:cNvPr id="3" name="Content Placeholder 2">
            <a:extLst>
              <a:ext uri="{FF2B5EF4-FFF2-40B4-BE49-F238E27FC236}">
                <a16:creationId xmlns:a16="http://schemas.microsoft.com/office/drawing/2014/main" id="{AFE2B2BF-5ECE-A35C-AF9F-75E88FF35EDA}"/>
              </a:ext>
            </a:extLst>
          </p:cNvPr>
          <p:cNvSpPr>
            <a:spLocks noGrp="1"/>
          </p:cNvSpPr>
          <p:nvPr>
            <p:ph idx="1"/>
          </p:nvPr>
        </p:nvSpPr>
        <p:spPr/>
        <p:txBody>
          <a:bodyPr/>
          <a:lstStyle/>
          <a:p>
            <a:r>
              <a:rPr lang="en-US" b="1" dirty="0"/>
              <a:t>Exclusion criteria</a:t>
            </a:r>
          </a:p>
          <a:p>
            <a:r>
              <a:rPr lang="en-US" dirty="0"/>
              <a:t>As a general principle, but in observance of the principle of proportionality, ICMPD shall exclude from participation applicants which were found in situations of: </a:t>
            </a:r>
          </a:p>
          <a:p>
            <a:pPr marL="285750" indent="-285750">
              <a:buFont typeface="Wingdings" panose="05000000000000000000" pitchFamily="2" charset="2"/>
              <a:buChar char="§"/>
            </a:pPr>
            <a:r>
              <a:rPr lang="en-US" dirty="0"/>
              <a:t>bankruptcy, insolvency or winding-up procedures;</a:t>
            </a:r>
          </a:p>
          <a:p>
            <a:pPr marL="285750" indent="-285750">
              <a:buFont typeface="Arial" panose="020B0604020202020204" pitchFamily="34" charset="0"/>
              <a:buChar char="•"/>
            </a:pPr>
            <a:r>
              <a:rPr lang="en-US" dirty="0"/>
              <a:t>breach of obligations relating to the payment of taxes or social security contributions;</a:t>
            </a:r>
          </a:p>
          <a:p>
            <a:pPr marL="285750" indent="-285750">
              <a:buFont typeface="Arial" panose="020B0604020202020204" pitchFamily="34" charset="0"/>
              <a:buChar char="•"/>
            </a:pPr>
            <a:r>
              <a:rPr lang="en-US" dirty="0"/>
              <a:t>grave professional misconduct, including misrepresentation;</a:t>
            </a:r>
          </a:p>
          <a:p>
            <a:pPr marL="285750" indent="-285750">
              <a:buFont typeface="Arial" panose="020B0604020202020204" pitchFamily="34" charset="0"/>
              <a:buChar char="•"/>
            </a:pPr>
            <a:r>
              <a:rPr lang="en-US" dirty="0"/>
              <a:t>fraud;</a:t>
            </a:r>
          </a:p>
          <a:p>
            <a:pPr marL="285750" indent="-285750">
              <a:buFont typeface="Arial" panose="020B0604020202020204" pitchFamily="34" charset="0"/>
              <a:buChar char="•"/>
            </a:pPr>
            <a:r>
              <a:rPr lang="en-US" dirty="0"/>
              <a:t>corruption;</a:t>
            </a:r>
          </a:p>
          <a:p>
            <a:pPr marL="285750" indent="-285750">
              <a:buFont typeface="Arial" panose="020B0604020202020204" pitchFamily="34" charset="0"/>
              <a:buChar char="•"/>
            </a:pPr>
            <a:r>
              <a:rPr lang="en-US" dirty="0"/>
              <a:t>conduct related to a criminal </a:t>
            </a:r>
            <a:r>
              <a:rPr lang="en-US" dirty="0" err="1"/>
              <a:t>organisation</a:t>
            </a:r>
            <a:r>
              <a:rPr lang="en-US" dirty="0"/>
              <a:t>;</a:t>
            </a:r>
          </a:p>
          <a:p>
            <a:pPr marL="285750" indent="-285750">
              <a:buFont typeface="Arial" panose="020B0604020202020204" pitchFamily="34" charset="0"/>
              <a:buChar char="•"/>
            </a:pPr>
            <a:r>
              <a:rPr lang="en-US" dirty="0"/>
              <a:t>money laundering or terrorist financing;</a:t>
            </a:r>
          </a:p>
          <a:p>
            <a:pPr marL="285750" indent="-285750">
              <a:buFont typeface="Arial" panose="020B0604020202020204" pitchFamily="34" charset="0"/>
              <a:buChar char="•"/>
            </a:pPr>
            <a:r>
              <a:rPr lang="en-US" dirty="0"/>
              <a:t>terrorist offences or offences linked to terrorist activities;</a:t>
            </a:r>
          </a:p>
          <a:p>
            <a:pPr marL="285750" indent="-285750">
              <a:buFont typeface="Arial" panose="020B0604020202020204" pitchFamily="34" charset="0"/>
              <a:buChar char="•"/>
            </a:pPr>
            <a:r>
              <a:rPr lang="en-US" dirty="0"/>
              <a:t>child </a:t>
            </a:r>
            <a:r>
              <a:rPr lang="en-US" dirty="0" err="1"/>
              <a:t>labour</a:t>
            </a:r>
            <a:r>
              <a:rPr lang="en-US" dirty="0"/>
              <a:t> and other trafficking in human beings.</a:t>
            </a:r>
          </a:p>
          <a:p>
            <a:endParaRPr lang="en-GB" dirty="0"/>
          </a:p>
        </p:txBody>
      </p:sp>
    </p:spTree>
    <p:extLst>
      <p:ext uri="{BB962C8B-B14F-4D97-AF65-F5344CB8AC3E}">
        <p14:creationId xmlns:p14="http://schemas.microsoft.com/office/powerpoint/2010/main" val="3925528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actions</a:t>
            </a:r>
          </a:p>
        </p:txBody>
      </p:sp>
      <p:sp>
        <p:nvSpPr>
          <p:cNvPr id="3" name="Content Placeholder 2"/>
          <p:cNvSpPr>
            <a:spLocks noGrp="1"/>
          </p:cNvSpPr>
          <p:nvPr>
            <p:ph idx="1"/>
          </p:nvPr>
        </p:nvSpPr>
        <p:spPr/>
        <p:txBody>
          <a:bodyPr/>
          <a:lstStyle/>
          <a:p>
            <a:pPr lvl="0" algn="just"/>
            <a:r>
              <a:rPr lang="en-GB" b="1" dirty="0"/>
              <a:t>General Criteria:</a:t>
            </a:r>
          </a:p>
          <a:p>
            <a:pPr marL="285750" lvl="0" indent="-285750" algn="just">
              <a:buFont typeface="Arial" panose="020B0604020202020204" pitchFamily="34" charset="0"/>
              <a:buChar char="•"/>
            </a:pPr>
            <a:r>
              <a:rPr lang="en-GB" dirty="0"/>
              <a:t>Duration: </a:t>
            </a:r>
            <a:r>
              <a:rPr lang="en-GB" b="1" dirty="0"/>
              <a:t>minimum 6 months </a:t>
            </a:r>
            <a:r>
              <a:rPr lang="en-GB" dirty="0"/>
              <a:t>&amp; </a:t>
            </a:r>
            <a:r>
              <a:rPr lang="en-GB" b="1" dirty="0"/>
              <a:t>maximum 12 months</a:t>
            </a:r>
            <a:r>
              <a:rPr lang="en-GB" dirty="0"/>
              <a:t>. </a:t>
            </a:r>
          </a:p>
          <a:p>
            <a:pPr marL="285750" lvl="0" indent="-285750" algn="just">
              <a:buFont typeface="Arial" panose="020B0604020202020204" pitchFamily="34" charset="0"/>
              <a:buChar char="•"/>
            </a:pPr>
            <a:r>
              <a:rPr lang="en-GB" dirty="0"/>
              <a:t>Actions shall take place in the territory of at least one of the five Central Asian states and be targeted to make an impact in the border areas as defined in the section </a:t>
            </a:r>
            <a:r>
              <a:rPr lang="en-GB" b="1" i="1" dirty="0"/>
              <a:t>Scope of actions</a:t>
            </a:r>
            <a:r>
              <a:rPr lang="en-GB" dirty="0"/>
              <a:t>.  </a:t>
            </a:r>
          </a:p>
          <a:p>
            <a:pPr marL="285750" lvl="0" indent="-285750" algn="just">
              <a:buFont typeface="Arial" panose="020B0604020202020204" pitchFamily="34" charset="0"/>
              <a:buChar char="•"/>
            </a:pPr>
            <a:r>
              <a:rPr lang="en-GB" dirty="0"/>
              <a:t>Actions shall take into account </a:t>
            </a:r>
            <a:r>
              <a:rPr lang="en-US" dirty="0"/>
              <a:t>a risk assessment for implementation, including an assessment for the implications of Covid-19 pandemic and similar events.</a:t>
            </a:r>
            <a:endParaRPr lang="en-GB" dirty="0"/>
          </a:p>
          <a:p>
            <a:pPr marL="285750" lvl="0" indent="-285750" algn="just">
              <a:buFont typeface="Arial" panose="020B0604020202020204" pitchFamily="34" charset="0"/>
              <a:buChar char="•"/>
            </a:pPr>
            <a:r>
              <a:rPr lang="en-GB" dirty="0"/>
              <a:t>Actions shall not involve activities that could harm the safety and security of beneficiaries, partners and organisations during implementations, or otherwise expose them to risks.</a:t>
            </a:r>
          </a:p>
          <a:p>
            <a:pPr marL="285750" lvl="0" indent="-285750" algn="just">
              <a:buFont typeface="Arial" panose="020B0604020202020204" pitchFamily="34" charset="0"/>
              <a:buChar char="•"/>
            </a:pPr>
            <a:r>
              <a:rPr lang="en-GB" dirty="0"/>
              <a:t>The objective of the Action shall not be commercial.</a:t>
            </a:r>
          </a:p>
          <a:p>
            <a:pPr marL="285750" lvl="0" indent="-285750" algn="just">
              <a:buFont typeface="Arial" panose="020B0604020202020204" pitchFamily="34" charset="0"/>
              <a:buChar char="•"/>
            </a:pPr>
            <a:r>
              <a:rPr lang="en-GB" dirty="0"/>
              <a:t>No grant may be awarded retroactively for Actions already completed.</a:t>
            </a:r>
          </a:p>
          <a:p>
            <a:pPr marL="285750" lvl="0" indent="-285750" algn="just">
              <a:buFont typeface="Arial" panose="020B0604020202020204" pitchFamily="34" charset="0"/>
              <a:buChar char="•"/>
            </a:pPr>
            <a:endParaRPr lang="en-GB" dirty="0"/>
          </a:p>
          <a:p>
            <a:pPr algn="just"/>
            <a:endParaRPr lang="en-GB" dirty="0"/>
          </a:p>
        </p:txBody>
      </p:sp>
    </p:spTree>
    <p:extLst>
      <p:ext uri="{BB962C8B-B14F-4D97-AF65-F5344CB8AC3E}">
        <p14:creationId xmlns:p14="http://schemas.microsoft.com/office/powerpoint/2010/main" val="2864682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Eligible activities (non-exhaustive list)</a:t>
            </a:r>
          </a:p>
        </p:txBody>
      </p:sp>
      <p:sp>
        <p:nvSpPr>
          <p:cNvPr id="3" name="Content Placeholder 2"/>
          <p:cNvSpPr>
            <a:spLocks noGrp="1"/>
          </p:cNvSpPr>
          <p:nvPr>
            <p:ph idx="1"/>
          </p:nvPr>
        </p:nvSpPr>
        <p:spPr>
          <a:xfrm>
            <a:off x="521549" y="1866254"/>
            <a:ext cx="8370930" cy="4427389"/>
          </a:xfrm>
        </p:spPr>
        <p:txBody>
          <a:bodyPr/>
          <a:lstStyle/>
          <a:p>
            <a:pPr marL="285750" lvl="0" indent="-285750" algn="just">
              <a:buFont typeface="Arial" panose="020B0604020202020204" pitchFamily="34" charset="0"/>
              <a:buChar char="•"/>
            </a:pPr>
            <a:r>
              <a:rPr lang="en-GB" sz="2000" dirty="0"/>
              <a:t>Organising and conducting research activities on migration and cross-border processes in the Central Asian region (with the focus on the border regions as defined in the Scope of actions Section of these Guidelines), as well as on the effects of migration processes on the border areas communities. </a:t>
            </a:r>
          </a:p>
          <a:p>
            <a:pPr marL="285750" lvl="0" indent="-285750" algn="just">
              <a:buFont typeface="Arial" panose="020B0604020202020204" pitchFamily="34" charset="0"/>
              <a:buChar char="•"/>
            </a:pPr>
            <a:r>
              <a:rPr lang="en-GB" sz="2000" dirty="0"/>
              <a:t>Developing and conducting awareness raising campaigns aimed at mitigating the risks of irregular migration and promoting safe and ordinary migration among the border areas communities, as well as targeting the groups of population affected by migration. </a:t>
            </a:r>
          </a:p>
          <a:p>
            <a:pPr algn="just"/>
            <a:endParaRPr lang="en-GB" dirty="0"/>
          </a:p>
        </p:txBody>
      </p:sp>
    </p:spTree>
    <p:extLst>
      <p:ext uri="{BB962C8B-B14F-4D97-AF65-F5344CB8AC3E}">
        <p14:creationId xmlns:p14="http://schemas.microsoft.com/office/powerpoint/2010/main" val="1104526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Eligible activities (non-exhaustive list)</a:t>
            </a:r>
          </a:p>
        </p:txBody>
      </p:sp>
      <p:sp>
        <p:nvSpPr>
          <p:cNvPr id="3" name="Content Placeholder 2"/>
          <p:cNvSpPr>
            <a:spLocks noGrp="1"/>
          </p:cNvSpPr>
          <p:nvPr>
            <p:ph idx="1"/>
          </p:nvPr>
        </p:nvSpPr>
        <p:spPr>
          <a:xfrm>
            <a:off x="521549" y="1866254"/>
            <a:ext cx="8370930" cy="4427389"/>
          </a:xfrm>
        </p:spPr>
        <p:txBody>
          <a:bodyPr/>
          <a:lstStyle/>
          <a:p>
            <a:pPr marL="285750" lvl="0" indent="-285750" algn="just">
              <a:buFont typeface="Arial" panose="020B0604020202020204" pitchFamily="34" charset="0"/>
              <a:buChar char="•"/>
            </a:pPr>
            <a:r>
              <a:rPr lang="en-GB" sz="2000" dirty="0"/>
              <a:t>Providing </a:t>
            </a:r>
            <a:r>
              <a:rPr lang="en-GB" sz="2000" i="1" dirty="0"/>
              <a:t>assistance</a:t>
            </a:r>
            <a:r>
              <a:rPr lang="en-GB" sz="2000" dirty="0"/>
              <a:t> to vulnerable groups of population residing in the border areas, especially women and children left behind by migration.</a:t>
            </a:r>
          </a:p>
          <a:p>
            <a:pPr marL="285750" lvl="0" indent="-285750" algn="just">
              <a:buFont typeface="Arial" panose="020B0604020202020204" pitchFamily="34" charset="0"/>
              <a:buChar char="•"/>
            </a:pPr>
            <a:r>
              <a:rPr lang="en-GB" sz="2000" dirty="0"/>
              <a:t>Providing </a:t>
            </a:r>
            <a:r>
              <a:rPr lang="en-GB" sz="2000" i="1" dirty="0"/>
              <a:t>assistance</a:t>
            </a:r>
            <a:r>
              <a:rPr lang="en-GB" sz="2000" dirty="0"/>
              <a:t> to population residing in the border areas in developing their entrepreneurship skills, in particular targeting social entrepreneurship and women led initiatives. </a:t>
            </a:r>
          </a:p>
          <a:p>
            <a:pPr marL="285750" lvl="0" indent="-285750" algn="just">
              <a:buFont typeface="Arial" panose="020B0604020202020204" pitchFamily="34" charset="0"/>
              <a:buChar char="•"/>
            </a:pPr>
            <a:r>
              <a:rPr lang="en-GB" sz="2000" dirty="0"/>
              <a:t>Organising capacity development activities for stakeholders to raise their awareness on migration and cross-border issues.</a:t>
            </a:r>
          </a:p>
          <a:p>
            <a:pPr algn="just"/>
            <a:endParaRPr lang="en-GB" dirty="0"/>
          </a:p>
        </p:txBody>
      </p:sp>
    </p:spTree>
    <p:extLst>
      <p:ext uri="{BB962C8B-B14F-4D97-AF65-F5344CB8AC3E}">
        <p14:creationId xmlns:p14="http://schemas.microsoft.com/office/powerpoint/2010/main" val="1622541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4" name="Group 101"/>
          <p:cNvGraphicFramePr>
            <a:graphicFrameLocks noGrp="1"/>
          </p:cNvGraphicFramePr>
          <p:nvPr>
            <p:extLst>
              <p:ext uri="{D42A27DB-BD31-4B8C-83A1-F6EECF244321}">
                <p14:modId xmlns:p14="http://schemas.microsoft.com/office/powerpoint/2010/main" val="3113904057"/>
              </p:ext>
            </p:extLst>
          </p:nvPr>
        </p:nvGraphicFramePr>
        <p:xfrm>
          <a:off x="611560" y="2000690"/>
          <a:ext cx="8145906" cy="2019300"/>
        </p:xfrm>
        <a:graphic>
          <a:graphicData uri="http://schemas.openxmlformats.org/drawingml/2006/table">
            <a:tbl>
              <a:tblPr/>
              <a:tblGrid>
                <a:gridCol w="8145906">
                  <a:extLst>
                    <a:ext uri="{9D8B030D-6E8A-4147-A177-3AD203B41FA5}">
                      <a16:colId xmlns:a16="http://schemas.microsoft.com/office/drawing/2014/main" val="20000"/>
                    </a:ext>
                  </a:extLst>
                </a:gridCol>
              </a:tblGrid>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Introduction &amp; Timeline</a:t>
                      </a:r>
                    </a:p>
                  </a:txBody>
                  <a:tcPr marL="90000" marR="90000" marT="46799" marB="46799" anchor="ctr" horzOverflow="overflow">
                    <a:lnL>
                      <a:noFill/>
                    </a:lnL>
                    <a:lnR w="12700" cap="flat" cmpd="sng" algn="ctr">
                      <a:noFill/>
                      <a:prstDash val="solid"/>
                      <a:round/>
                      <a:headEnd type="none" w="med" len="med"/>
                      <a:tailEnd type="none" w="med" len="med"/>
                    </a:lnR>
                    <a:lnT>
                      <a:noFill/>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Technical part</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Administrative part</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spc="0" normalizeH="0" baseline="0" dirty="0">
                          <a:ln>
                            <a:noFill/>
                          </a:ln>
                          <a:solidFill>
                            <a:schemeClr val="accent2"/>
                          </a:solidFill>
                          <a:effectLst/>
                          <a:latin typeface="+mn-lt"/>
                          <a:cs typeface="Roboto"/>
                        </a:rPr>
                        <a:t>Q&amp;A</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Title 1"/>
          <p:cNvSpPr>
            <a:spLocks noGrp="1"/>
          </p:cNvSpPr>
          <p:nvPr>
            <p:ph type="title" idx="4294967295"/>
          </p:nvPr>
        </p:nvSpPr>
        <p:spPr>
          <a:xfrm>
            <a:off x="521549" y="908720"/>
            <a:ext cx="8370931" cy="758487"/>
          </a:xfrm>
        </p:spPr>
        <p:txBody>
          <a:bodyPr/>
          <a:lstStyle/>
          <a:p>
            <a:r>
              <a:rPr lang="de-DE" dirty="0"/>
              <a:t>Agenda</a:t>
            </a:r>
          </a:p>
        </p:txBody>
      </p:sp>
    </p:spTree>
    <p:extLst>
      <p:ext uri="{BB962C8B-B14F-4D97-AF65-F5344CB8AC3E}">
        <p14:creationId xmlns:p14="http://schemas.microsoft.com/office/powerpoint/2010/main" val="266580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a:t>
            </a:r>
          </a:p>
        </p:txBody>
      </p:sp>
      <p:sp>
        <p:nvSpPr>
          <p:cNvPr id="3" name="Content Placeholder 2"/>
          <p:cNvSpPr>
            <a:spLocks noGrp="1"/>
          </p:cNvSpPr>
          <p:nvPr>
            <p:ph idx="1"/>
          </p:nvPr>
        </p:nvSpPr>
        <p:spPr/>
        <p:txBody>
          <a:bodyPr/>
          <a:lstStyle/>
          <a:p>
            <a:pPr marL="285750" indent="-285750" algn="just">
              <a:buFont typeface="Arial" panose="020B0604020202020204" pitchFamily="34" charset="0"/>
              <a:buChar char="•"/>
            </a:pPr>
            <a:r>
              <a:rPr lang="en-US" dirty="0"/>
              <a:t>Only ‘eligible costs’ can be covered by a grant. Criteria for costs to be eligible are stated in the Call for Proposals Guidelines.</a:t>
            </a:r>
          </a:p>
          <a:p>
            <a:pPr marL="285750" indent="-285750" algn="just">
              <a:buFont typeface="Arial" panose="020B0604020202020204" pitchFamily="34" charset="0"/>
              <a:buChar char="•"/>
            </a:pPr>
            <a:r>
              <a:rPr lang="en-US" dirty="0"/>
              <a:t>The budget is both a cost estimate and an overall ceiling for ‘eligible costs’. </a:t>
            </a:r>
          </a:p>
          <a:p>
            <a:pPr algn="just"/>
            <a:endParaRPr lang="en-US" dirty="0"/>
          </a:p>
          <a:p>
            <a:pPr algn="just"/>
            <a:r>
              <a:rPr lang="en-GB" b="1" dirty="0"/>
              <a:t>Types of eligible costs</a:t>
            </a:r>
          </a:p>
          <a:p>
            <a:pPr algn="just"/>
            <a:r>
              <a:rPr lang="en-GB" b="1" dirty="0"/>
              <a:t>Direct costs:</a:t>
            </a:r>
            <a:endParaRPr lang="en-GB" dirty="0"/>
          </a:p>
          <a:p>
            <a:pPr marL="342900" indent="-342900" algn="just">
              <a:buFont typeface="+mj-lt"/>
              <a:buAutoNum type="alphaLcParenR"/>
            </a:pPr>
            <a:r>
              <a:rPr lang="en-US" b="1" dirty="0"/>
              <a:t>the cost of staff assigned to the Action</a:t>
            </a:r>
            <a:r>
              <a:rPr lang="en-US" dirty="0"/>
              <a:t>, corresponding to actual gross salaries including social security charges and other remuneration-related costs; salaries and costs shall not exceed those normally borne by the Beneficiary(</a:t>
            </a:r>
            <a:r>
              <a:rPr lang="en-US" dirty="0" err="1"/>
              <a:t>ies</a:t>
            </a:r>
            <a:r>
              <a:rPr lang="en-US" dirty="0"/>
              <a:t>), unless it is justified by showing that it is essential to carry out the Action; </a:t>
            </a:r>
          </a:p>
          <a:p>
            <a:pPr marL="342900" indent="-342900" algn="just">
              <a:buFont typeface="+mj-lt"/>
              <a:buAutoNum type="alphaLcParenR"/>
            </a:pPr>
            <a:r>
              <a:rPr lang="en-US" b="1" dirty="0"/>
              <a:t>local travel (within Central Asia) and subsistence costs for staff and other persons taking part in the Action</a:t>
            </a:r>
            <a:r>
              <a:rPr lang="en-US" dirty="0"/>
              <a:t>, provided they do not exceed those normally borne by the Beneficiary(</a:t>
            </a:r>
            <a:r>
              <a:rPr lang="en-US" dirty="0" err="1"/>
              <a:t>ies</a:t>
            </a:r>
            <a:r>
              <a:rPr lang="en-US" dirty="0"/>
              <a:t>) nor the rates published by the European Commission  at the time of such missions; </a:t>
            </a:r>
          </a:p>
          <a:p>
            <a:pPr marL="342900" indent="-342900" algn="just">
              <a:buFont typeface="+mj-lt"/>
              <a:buAutoNum type="alphaLcParenR"/>
            </a:pPr>
            <a:endParaRPr lang="en-GB" b="1" dirty="0"/>
          </a:p>
          <a:p>
            <a:pPr marL="285750" indent="-285750" algn="just">
              <a:buFont typeface="Arial" panose="020B0604020202020204" pitchFamily="34" charset="0"/>
              <a:buChar char="•"/>
            </a:pPr>
            <a:endParaRPr lang="en-GB" b="1" dirty="0"/>
          </a:p>
          <a:p>
            <a:pPr marL="285750" indent="-285750" algn="just">
              <a:buFont typeface="Arial" panose="020B0604020202020204" pitchFamily="34" charset="0"/>
              <a:buChar char="•"/>
            </a:pPr>
            <a:endParaRPr lang="en-GB" b="1" dirty="0"/>
          </a:p>
        </p:txBody>
      </p:sp>
    </p:spTree>
    <p:extLst>
      <p:ext uri="{BB962C8B-B14F-4D97-AF65-F5344CB8AC3E}">
        <p14:creationId xmlns:p14="http://schemas.microsoft.com/office/powerpoint/2010/main" val="1565341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a:t>
            </a:r>
          </a:p>
        </p:txBody>
      </p:sp>
      <p:sp>
        <p:nvSpPr>
          <p:cNvPr id="3" name="Content Placeholder 2"/>
          <p:cNvSpPr>
            <a:spLocks noGrp="1"/>
          </p:cNvSpPr>
          <p:nvPr>
            <p:ph idx="1"/>
          </p:nvPr>
        </p:nvSpPr>
        <p:spPr/>
        <p:txBody>
          <a:bodyPr/>
          <a:lstStyle/>
          <a:p>
            <a:pPr algn="just"/>
            <a:r>
              <a:rPr lang="en-GB" b="1" dirty="0"/>
              <a:t>Types of eligible costs</a:t>
            </a:r>
          </a:p>
          <a:p>
            <a:pPr algn="just"/>
            <a:r>
              <a:rPr lang="en-GB" b="1" dirty="0"/>
              <a:t>Direct costs:</a:t>
            </a:r>
            <a:endParaRPr lang="en-GB" dirty="0"/>
          </a:p>
          <a:p>
            <a:pPr marL="342900" indent="-342900" algn="just">
              <a:buFont typeface="+mj-lt"/>
              <a:buAutoNum type="alphaLcParenR" startAt="3"/>
            </a:pPr>
            <a:r>
              <a:rPr lang="en-US" b="1" dirty="0"/>
              <a:t>purchase costs for equipment and supplies (new or used)</a:t>
            </a:r>
            <a:r>
              <a:rPr lang="en-US" dirty="0"/>
              <a:t> specifically for the purpose of the Action, provided that ownership is transferred  at the end of the Action when required. </a:t>
            </a:r>
            <a:r>
              <a:rPr lang="en-US" u="sng" dirty="0"/>
              <a:t>Maximum threshold shall be 30% of the direct eligible costs</a:t>
            </a:r>
            <a:r>
              <a:rPr lang="en-US" dirty="0"/>
              <a:t>;</a:t>
            </a:r>
          </a:p>
          <a:p>
            <a:pPr marL="342900" indent="-342900" algn="just">
              <a:buFont typeface="+mj-lt"/>
              <a:buAutoNum type="alphaLcParenR" startAt="3"/>
            </a:pPr>
            <a:r>
              <a:rPr lang="en-US" b="1" dirty="0"/>
              <a:t>depreciation, rental or leasing costs for equipment (new or used) and supplies </a:t>
            </a:r>
            <a:r>
              <a:rPr lang="en-US" dirty="0"/>
              <a:t>specifically dedicated to the purposes of the action;</a:t>
            </a:r>
          </a:p>
          <a:p>
            <a:pPr marL="342900" indent="-342900" algn="just">
              <a:buFont typeface="+mj-lt"/>
              <a:buAutoNum type="alphaLcParenR" startAt="3"/>
            </a:pPr>
            <a:r>
              <a:rPr lang="en-US" b="1" dirty="0"/>
              <a:t>costs of consumables</a:t>
            </a:r>
            <a:r>
              <a:rPr lang="en-US" dirty="0"/>
              <a:t>;</a:t>
            </a:r>
          </a:p>
          <a:p>
            <a:pPr marL="342900" indent="-342900" algn="just">
              <a:buFont typeface="+mj-lt"/>
              <a:buAutoNum type="alphaLcParenR" startAt="3"/>
            </a:pPr>
            <a:r>
              <a:rPr lang="en-US" b="1" dirty="0"/>
              <a:t>costs entailed by contracts </a:t>
            </a:r>
            <a:r>
              <a:rPr lang="en-US" dirty="0"/>
              <a:t>awarded by the Beneficiary(</a:t>
            </a:r>
            <a:r>
              <a:rPr lang="en-US" dirty="0" err="1"/>
              <a:t>ies</a:t>
            </a:r>
            <a:r>
              <a:rPr lang="en-US" dirty="0"/>
              <a:t>) for the purposes of the Action;</a:t>
            </a:r>
          </a:p>
          <a:p>
            <a:pPr marL="342900" indent="-342900" algn="just">
              <a:buFont typeface="+mj-lt"/>
              <a:buAutoNum type="alphaLcParenR" startAt="3"/>
            </a:pPr>
            <a:r>
              <a:rPr lang="en-US" b="1" dirty="0"/>
              <a:t>costs deriving directly from the requirements of the Contract </a:t>
            </a:r>
            <a:r>
              <a:rPr lang="en-US" dirty="0"/>
              <a:t>(dissemination of information, evaluation specific to the Action, audits, translation, reproduction, insurance, etc.) including financial service costs (in particular the cost of transfers and financial guarantees where required according to the Contract);</a:t>
            </a:r>
          </a:p>
          <a:p>
            <a:pPr algn="just"/>
            <a:endParaRPr lang="en-GB" b="1" dirty="0"/>
          </a:p>
          <a:p>
            <a:pPr marL="285750" indent="-285750" algn="just">
              <a:buFont typeface="Arial" panose="020B0604020202020204" pitchFamily="34" charset="0"/>
              <a:buChar char="•"/>
            </a:pPr>
            <a:endParaRPr lang="en-GB" b="1" dirty="0"/>
          </a:p>
          <a:p>
            <a:pPr marL="285750" indent="-285750" algn="just">
              <a:buFont typeface="Arial" panose="020B0604020202020204" pitchFamily="34" charset="0"/>
              <a:buChar char="•"/>
            </a:pPr>
            <a:endParaRPr lang="en-GB" b="1" dirty="0"/>
          </a:p>
        </p:txBody>
      </p:sp>
    </p:spTree>
    <p:extLst>
      <p:ext uri="{BB962C8B-B14F-4D97-AF65-F5344CB8AC3E}">
        <p14:creationId xmlns:p14="http://schemas.microsoft.com/office/powerpoint/2010/main" val="900478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a:t>
            </a:r>
          </a:p>
        </p:txBody>
      </p:sp>
      <p:sp>
        <p:nvSpPr>
          <p:cNvPr id="3" name="Content Placeholder 2"/>
          <p:cNvSpPr>
            <a:spLocks noGrp="1"/>
          </p:cNvSpPr>
          <p:nvPr>
            <p:ph idx="1"/>
          </p:nvPr>
        </p:nvSpPr>
        <p:spPr/>
        <p:txBody>
          <a:bodyPr/>
          <a:lstStyle/>
          <a:p>
            <a:pPr algn="just"/>
            <a:r>
              <a:rPr lang="en-GB" b="1" dirty="0"/>
              <a:t>Types of eligible costs</a:t>
            </a:r>
          </a:p>
          <a:p>
            <a:pPr algn="just"/>
            <a:r>
              <a:rPr lang="en-GB" b="1" dirty="0"/>
              <a:t>Direct costs:</a:t>
            </a:r>
            <a:endParaRPr lang="en-GB" dirty="0"/>
          </a:p>
          <a:p>
            <a:pPr marL="342900" indent="-342900" algn="just">
              <a:buFont typeface="+mj-lt"/>
              <a:buAutoNum type="alphaLcParenR" startAt="8"/>
            </a:pPr>
            <a:r>
              <a:rPr lang="en-US" b="1" dirty="0"/>
              <a:t>duties, taxes and charges, including VAT</a:t>
            </a:r>
            <a:r>
              <a:rPr lang="en-US" dirty="0"/>
              <a:t>, paid and not recoverable by the Beneficiary(</a:t>
            </a:r>
            <a:r>
              <a:rPr lang="en-US" dirty="0" err="1"/>
              <a:t>ies</a:t>
            </a:r>
            <a:r>
              <a:rPr lang="en-US" dirty="0"/>
              <a:t>), unless otherwise provided in the Special Conditions;</a:t>
            </a:r>
          </a:p>
          <a:p>
            <a:pPr marL="342900" indent="-342900" algn="just">
              <a:buFont typeface="+mj-lt"/>
              <a:buAutoNum type="alphaLcParenR" startAt="8"/>
            </a:pPr>
            <a:r>
              <a:rPr lang="en-US" b="1" dirty="0"/>
              <a:t>project office costs or a portion of these when used for the action</a:t>
            </a:r>
            <a:r>
              <a:rPr lang="en-US" dirty="0"/>
              <a:t>. </a:t>
            </a:r>
          </a:p>
          <a:p>
            <a:pPr algn="just"/>
            <a:r>
              <a:rPr lang="en-US" u="sng" dirty="0"/>
              <a:t>Costs actually incurred in relation to a project office used for the action or a portion of these costs may be accepted as eligible direct costs if the description of the project office, the services or resources it makes available, its overall capacity and (where applicable) the distribution key are provided in the Description of the Action and the Budget.</a:t>
            </a:r>
          </a:p>
          <a:p>
            <a:pPr algn="just"/>
            <a:endParaRPr lang="en-GB" b="1" dirty="0"/>
          </a:p>
          <a:p>
            <a:pPr marL="285750" indent="-285750" algn="just">
              <a:buFont typeface="Arial" panose="020B0604020202020204" pitchFamily="34" charset="0"/>
              <a:buChar char="•"/>
            </a:pPr>
            <a:endParaRPr lang="en-GB" b="1" dirty="0"/>
          </a:p>
          <a:p>
            <a:pPr marL="285750" indent="-285750" algn="just">
              <a:buFont typeface="Arial" panose="020B0604020202020204" pitchFamily="34" charset="0"/>
              <a:buChar char="•"/>
            </a:pPr>
            <a:endParaRPr lang="en-GB" b="1" dirty="0"/>
          </a:p>
        </p:txBody>
      </p:sp>
    </p:spTree>
    <p:extLst>
      <p:ext uri="{BB962C8B-B14F-4D97-AF65-F5344CB8AC3E}">
        <p14:creationId xmlns:p14="http://schemas.microsoft.com/office/powerpoint/2010/main" val="15385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a:t>
            </a:r>
          </a:p>
        </p:txBody>
      </p:sp>
      <p:sp>
        <p:nvSpPr>
          <p:cNvPr id="3" name="Content Placeholder 2"/>
          <p:cNvSpPr>
            <a:spLocks noGrp="1"/>
          </p:cNvSpPr>
          <p:nvPr>
            <p:ph idx="1"/>
          </p:nvPr>
        </p:nvSpPr>
        <p:spPr/>
        <p:txBody>
          <a:bodyPr/>
          <a:lstStyle/>
          <a:p>
            <a:pPr algn="just"/>
            <a:r>
              <a:rPr lang="en-US" sz="2000" b="1" dirty="0"/>
              <a:t>Indirect costs:</a:t>
            </a:r>
          </a:p>
          <a:p>
            <a:pPr marL="285750" indent="-285750" algn="just">
              <a:buFont typeface="Arial" panose="020B0604020202020204" pitchFamily="34" charset="0"/>
              <a:buChar char="•"/>
            </a:pPr>
            <a:r>
              <a:rPr lang="en-GB" dirty="0"/>
              <a:t>Indirect costs </a:t>
            </a:r>
            <a:r>
              <a:rPr lang="en-US" dirty="0"/>
              <a:t>are those eligible costs which may not be identified as specific costs directly linked to the implementation of the action and may not be booked to it directly according to the conditions of eligibility. However, they are incurred by the Beneficiary(</a:t>
            </a:r>
            <a:r>
              <a:rPr lang="en-US" dirty="0" err="1"/>
              <a:t>ies</a:t>
            </a:r>
            <a:r>
              <a:rPr lang="en-US" dirty="0"/>
              <a:t>) in connection with the eligible direct costs for the Action. </a:t>
            </a:r>
            <a:r>
              <a:rPr lang="en-US" u="sng" dirty="0"/>
              <a:t>They may not include ineligible costs or costs already declared under another costs item or heading of the budget of this Contract.</a:t>
            </a:r>
          </a:p>
          <a:p>
            <a:pPr marL="285750" indent="-285750" algn="just">
              <a:buFont typeface="Arial" panose="020B0604020202020204" pitchFamily="34" charset="0"/>
              <a:buChar char="•"/>
            </a:pPr>
            <a:r>
              <a:rPr lang="en-US" u="sng" dirty="0"/>
              <a:t>The indirect costs incurred in carrying out the action may be eligible for flat-rate funding, but the total must not exceed </a:t>
            </a:r>
            <a:r>
              <a:rPr lang="en-US" b="1" u="sng" dirty="0"/>
              <a:t>7%</a:t>
            </a:r>
            <a:r>
              <a:rPr lang="en-US" u="sng" dirty="0"/>
              <a:t> of the estimated total eligible direct costs.</a:t>
            </a:r>
          </a:p>
          <a:p>
            <a:pPr marL="285750" indent="-285750" algn="just">
              <a:buFont typeface="Arial" panose="020B0604020202020204" pitchFamily="34" charset="0"/>
              <a:buChar char="•"/>
            </a:pPr>
            <a:r>
              <a:rPr lang="en-US" dirty="0"/>
              <a:t>The applicant(s) may be asked to justify the percentage requested before the Grant Contract is signed. However, </a:t>
            </a:r>
            <a:r>
              <a:rPr lang="en-US" u="sng" dirty="0"/>
              <a:t>once the flat rate has been fixed in the special conditions of the grant contract, no supporting documents need to be provided.</a:t>
            </a:r>
            <a:endParaRPr lang="en-GB" u="sng" dirty="0"/>
          </a:p>
        </p:txBody>
      </p:sp>
    </p:spTree>
    <p:extLst>
      <p:ext uri="{BB962C8B-B14F-4D97-AF65-F5344CB8AC3E}">
        <p14:creationId xmlns:p14="http://schemas.microsoft.com/office/powerpoint/2010/main" val="2928720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II</a:t>
            </a:r>
          </a:p>
        </p:txBody>
      </p:sp>
      <p:sp>
        <p:nvSpPr>
          <p:cNvPr id="3" name="Content Placeholder 2"/>
          <p:cNvSpPr>
            <a:spLocks noGrp="1"/>
          </p:cNvSpPr>
          <p:nvPr>
            <p:ph idx="1"/>
          </p:nvPr>
        </p:nvSpPr>
        <p:spPr/>
        <p:txBody>
          <a:bodyPr/>
          <a:lstStyle/>
          <a:p>
            <a:r>
              <a:rPr lang="en-GB" sz="2000" b="1" dirty="0"/>
              <a:t>Ineligible costs:</a:t>
            </a:r>
          </a:p>
          <a:p>
            <a:r>
              <a:rPr lang="en-GB" sz="2000" dirty="0"/>
              <a:t>The following costs shall not be considered eligible: </a:t>
            </a:r>
          </a:p>
          <a:p>
            <a:pPr marL="342900" indent="-342900">
              <a:buFont typeface="+mj-lt"/>
              <a:buAutoNum type="alphaLcParenR"/>
            </a:pPr>
            <a:r>
              <a:rPr lang="en-US" sz="2000" dirty="0"/>
              <a:t>debts and debt service charges (interest);</a:t>
            </a:r>
          </a:p>
          <a:p>
            <a:pPr marL="342900" indent="-342900">
              <a:buFont typeface="+mj-lt"/>
              <a:buAutoNum type="alphaLcParenR"/>
            </a:pPr>
            <a:r>
              <a:rPr lang="en-US" sz="2000" dirty="0"/>
              <a:t>provisions for losses or potential future liabilities;</a:t>
            </a:r>
          </a:p>
          <a:p>
            <a:pPr marL="342900" indent="-342900">
              <a:buFont typeface="+mj-lt"/>
              <a:buAutoNum type="alphaLcParenR"/>
            </a:pPr>
            <a:r>
              <a:rPr lang="en-US" sz="2000" dirty="0"/>
              <a:t>costs declared by the Beneficiary(</a:t>
            </a:r>
            <a:r>
              <a:rPr lang="en-US" sz="2000" dirty="0" err="1"/>
              <a:t>ies</a:t>
            </a:r>
            <a:r>
              <a:rPr lang="en-US" sz="2000" dirty="0"/>
              <a:t>) and financed by another action or work </a:t>
            </a:r>
            <a:r>
              <a:rPr lang="en-US" sz="2000" dirty="0" err="1"/>
              <a:t>programme</a:t>
            </a:r>
            <a:r>
              <a:rPr lang="en-US" sz="2000" dirty="0"/>
              <a:t> receiving an ICMPD grant or European Union grant (including through EDF); </a:t>
            </a:r>
          </a:p>
          <a:p>
            <a:pPr marL="342900" indent="-342900">
              <a:buFont typeface="+mj-lt"/>
              <a:buAutoNum type="alphaLcParenR"/>
            </a:pPr>
            <a:r>
              <a:rPr lang="en-US" sz="2000" dirty="0"/>
              <a:t>purchases of land or buildings, except where necessary for the direct implementation of the Action, in which case ownership shall be transferred to the final beneficiaries and/or a local Beneficiary(</a:t>
            </a:r>
            <a:r>
              <a:rPr lang="en-US" sz="2000" dirty="0" err="1"/>
              <a:t>ies</a:t>
            </a:r>
            <a:r>
              <a:rPr lang="en-US" sz="2000" dirty="0"/>
              <a:t>), at the latest at the end of the Action, in accordance with Article 7.5;</a:t>
            </a:r>
          </a:p>
          <a:p>
            <a:endParaRPr lang="en-GB" sz="1600" dirty="0"/>
          </a:p>
        </p:txBody>
      </p:sp>
    </p:spTree>
    <p:extLst>
      <p:ext uri="{BB962C8B-B14F-4D97-AF65-F5344CB8AC3E}">
        <p14:creationId xmlns:p14="http://schemas.microsoft.com/office/powerpoint/2010/main" val="2956342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Eligibility of costs II</a:t>
            </a:r>
          </a:p>
        </p:txBody>
      </p:sp>
      <p:sp>
        <p:nvSpPr>
          <p:cNvPr id="3" name="Content Placeholder 2"/>
          <p:cNvSpPr>
            <a:spLocks noGrp="1"/>
          </p:cNvSpPr>
          <p:nvPr>
            <p:ph idx="1"/>
          </p:nvPr>
        </p:nvSpPr>
        <p:spPr/>
        <p:txBody>
          <a:bodyPr/>
          <a:lstStyle/>
          <a:p>
            <a:r>
              <a:rPr lang="en-GB" sz="2000" b="1" dirty="0"/>
              <a:t>Ineligible costs:</a:t>
            </a:r>
          </a:p>
          <a:p>
            <a:pPr marL="342900" indent="-342900">
              <a:buFont typeface="+mj-lt"/>
              <a:buAutoNum type="alphaLcParenR" startAt="5"/>
            </a:pPr>
            <a:r>
              <a:rPr lang="en-US" sz="1800" dirty="0"/>
              <a:t>currency exchange losses;</a:t>
            </a:r>
            <a:endParaRPr lang="en-GB" b="1" dirty="0"/>
          </a:p>
          <a:p>
            <a:pPr marL="342900" indent="-342900">
              <a:buFont typeface="+mj-lt"/>
              <a:buAutoNum type="alphaLcParenR" startAt="6"/>
            </a:pPr>
            <a:r>
              <a:rPr lang="en-US" sz="2000" dirty="0"/>
              <a:t>credits to third parties, unless otherwise specified in the Special Conditions;</a:t>
            </a:r>
          </a:p>
          <a:p>
            <a:pPr marL="342900" indent="-342900">
              <a:buFont typeface="+mj-lt"/>
              <a:buAutoNum type="alphaLcParenR" startAt="6"/>
            </a:pPr>
            <a:r>
              <a:rPr lang="en-US" sz="2000" dirty="0"/>
              <a:t>contributions in kind;</a:t>
            </a:r>
          </a:p>
          <a:p>
            <a:pPr marL="342900" indent="-342900">
              <a:buFont typeface="+mj-lt"/>
              <a:buAutoNum type="alphaLcParenR" startAt="6"/>
            </a:pPr>
            <a:r>
              <a:rPr lang="en-US" sz="2000" dirty="0"/>
              <a:t>bonuses included in costs of staff;</a:t>
            </a:r>
          </a:p>
          <a:p>
            <a:pPr marL="342900" indent="-342900">
              <a:buFont typeface="+mj-lt"/>
              <a:buAutoNum type="alphaLcParenR" startAt="6"/>
            </a:pPr>
            <a:r>
              <a:rPr lang="en-US" sz="2000" dirty="0"/>
              <a:t>Negative interest charged by banks or other financial institutions.</a:t>
            </a:r>
          </a:p>
          <a:p>
            <a:pPr marL="342900" indent="-342900">
              <a:buFont typeface="+mj-lt"/>
              <a:buAutoNum type="alphaLcParenR" startAt="6"/>
            </a:pPr>
            <a:r>
              <a:rPr lang="en-US" sz="2000" dirty="0"/>
              <a:t>financial support to third parties;</a:t>
            </a:r>
          </a:p>
          <a:p>
            <a:pPr marL="342900" indent="-342900">
              <a:buFont typeface="+mj-lt"/>
              <a:buAutoNum type="alphaLcParenR" startAt="6"/>
            </a:pPr>
            <a:r>
              <a:rPr lang="en-US" sz="2000" dirty="0"/>
              <a:t>international travel outside of Central Asia;</a:t>
            </a:r>
          </a:p>
          <a:p>
            <a:pPr marL="342900" indent="-342900">
              <a:buFont typeface="+mj-lt"/>
              <a:buAutoNum type="alphaLcParenR" startAt="6"/>
            </a:pPr>
            <a:r>
              <a:rPr lang="en-US" sz="2000" dirty="0"/>
              <a:t>purchase of vehicles.</a:t>
            </a:r>
          </a:p>
          <a:p>
            <a:endParaRPr lang="en-GB" sz="1600" dirty="0"/>
          </a:p>
        </p:txBody>
      </p:sp>
    </p:spTree>
    <p:extLst>
      <p:ext uri="{BB962C8B-B14F-4D97-AF65-F5344CB8AC3E}">
        <p14:creationId xmlns:p14="http://schemas.microsoft.com/office/powerpoint/2010/main" val="2557465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Mandatory annexes (Documents to be completed)</a:t>
            </a:r>
          </a:p>
        </p:txBody>
      </p:sp>
      <p:sp>
        <p:nvSpPr>
          <p:cNvPr id="3" name="Content Placeholder 2"/>
          <p:cNvSpPr>
            <a:spLocks noGrp="1"/>
          </p:cNvSpPr>
          <p:nvPr>
            <p:ph idx="1"/>
          </p:nvPr>
        </p:nvSpPr>
        <p:spPr>
          <a:xfrm>
            <a:off x="521550" y="1667207"/>
            <a:ext cx="8370930" cy="4786129"/>
          </a:xfrm>
        </p:spPr>
        <p:txBody>
          <a:bodyPr/>
          <a:lstStyle/>
          <a:p>
            <a:pPr algn="just">
              <a:spcBef>
                <a:spcPts val="1200"/>
              </a:spcBef>
            </a:pPr>
            <a:r>
              <a:rPr lang="en-US" sz="1600" b="1" dirty="0"/>
              <a:t>Annex A – Application Form</a:t>
            </a:r>
          </a:p>
          <a:p>
            <a:pPr marL="285750" indent="-285750" algn="just">
              <a:buFont typeface="Arial" panose="020B0604020202020204" pitchFamily="34" charset="0"/>
              <a:buChar char="•"/>
            </a:pPr>
            <a:r>
              <a:rPr lang="en-US" sz="1600" dirty="0"/>
              <a:t>To be submitted in English or Russian.</a:t>
            </a:r>
          </a:p>
          <a:p>
            <a:pPr marL="285750" indent="-285750" algn="just">
              <a:buFont typeface="Arial" panose="020B0604020202020204" pitchFamily="34" charset="0"/>
              <a:buChar char="•"/>
            </a:pPr>
            <a:r>
              <a:rPr lang="en-US" sz="1600" dirty="0"/>
              <a:t>If co-applicants included, mandates to be signed by co-applicants.</a:t>
            </a:r>
          </a:p>
          <a:p>
            <a:pPr algn="just">
              <a:spcBef>
                <a:spcPts val="1200"/>
              </a:spcBef>
            </a:pPr>
            <a:r>
              <a:rPr lang="en-US" sz="1600" b="1" dirty="0"/>
              <a:t>Annex B – Budget</a:t>
            </a:r>
          </a:p>
          <a:p>
            <a:pPr marL="285750" indent="-285750" algn="just">
              <a:buFont typeface="Arial" panose="020B0604020202020204" pitchFamily="34" charset="0"/>
              <a:buChar char="•"/>
            </a:pPr>
            <a:r>
              <a:rPr lang="en-US" sz="1600" dirty="0"/>
              <a:t>To be submitted in English or Russian.</a:t>
            </a:r>
          </a:p>
          <a:p>
            <a:pPr algn="just">
              <a:spcBef>
                <a:spcPts val="1200"/>
              </a:spcBef>
            </a:pPr>
            <a:r>
              <a:rPr lang="en-US" sz="1600" b="1" dirty="0"/>
              <a:t>Annex C – Legal Entity Form</a:t>
            </a:r>
          </a:p>
          <a:p>
            <a:pPr marL="285750" indent="-285750" algn="just">
              <a:spcBef>
                <a:spcPts val="1200"/>
              </a:spcBef>
              <a:buFont typeface="Arial" panose="020B0604020202020204" pitchFamily="34" charset="0"/>
              <a:buChar char="•"/>
            </a:pPr>
            <a:r>
              <a:rPr lang="en-US" sz="1600" dirty="0"/>
              <a:t>To be submitted in English (Complementary translation available).</a:t>
            </a:r>
          </a:p>
          <a:p>
            <a:pPr marL="285750" indent="-285750" algn="just">
              <a:spcBef>
                <a:spcPts val="1200"/>
              </a:spcBef>
              <a:buFont typeface="Arial" panose="020B0604020202020204" pitchFamily="34" charset="0"/>
              <a:buChar char="•"/>
            </a:pPr>
            <a:r>
              <a:rPr lang="en-US" sz="1600" dirty="0"/>
              <a:t>To be provided by each of the applicants (i.e. by the lead applicant and (if any) by each co-applicant)</a:t>
            </a:r>
          </a:p>
          <a:p>
            <a:pPr algn="just">
              <a:spcBef>
                <a:spcPts val="1200"/>
              </a:spcBef>
            </a:pPr>
            <a:r>
              <a:rPr lang="en-US" sz="1600" b="1" dirty="0"/>
              <a:t>Annex D – Declaration on </a:t>
            </a:r>
            <a:r>
              <a:rPr lang="en-US" sz="1600" b="1" dirty="0" err="1"/>
              <a:t>Honour</a:t>
            </a:r>
            <a:endParaRPr lang="en-US" sz="1600" b="1" dirty="0"/>
          </a:p>
          <a:p>
            <a:pPr marL="285750" indent="-285750" algn="just">
              <a:buFont typeface="Arial" panose="020B0604020202020204" pitchFamily="34" charset="0"/>
              <a:buChar char="•"/>
            </a:pPr>
            <a:r>
              <a:rPr lang="en-US" sz="1600" dirty="0"/>
              <a:t>To be submitted in English (Complementary translation available).</a:t>
            </a:r>
          </a:p>
          <a:p>
            <a:pPr marL="285750" indent="-285750" algn="just">
              <a:buFont typeface="Arial" panose="020B0604020202020204" pitchFamily="34" charset="0"/>
              <a:buChar char="•"/>
            </a:pPr>
            <a:r>
              <a:rPr lang="en-US" sz="1600" dirty="0"/>
              <a:t>To be provided by each of the applicants (i.e. by the lead applicant and (if any) by each co-applicant)</a:t>
            </a:r>
          </a:p>
          <a:p>
            <a:pPr algn="just"/>
            <a:r>
              <a:rPr lang="de-DE" sz="1600" b="1" dirty="0"/>
              <a:t>Note: Always use the standard templates available for donwload on the online application portal after </a:t>
            </a:r>
            <a:r>
              <a:rPr lang="de-DE" sz="1600" b="1" dirty="0" err="1"/>
              <a:t>registration</a:t>
            </a:r>
            <a:r>
              <a:rPr lang="de-DE" sz="1600" b="1" dirty="0"/>
              <a:t>!</a:t>
            </a:r>
            <a:endParaRPr lang="en-GB" sz="1600" b="1" dirty="0"/>
          </a:p>
          <a:p>
            <a:pPr algn="just"/>
            <a:endParaRPr lang="en-GB" dirty="0"/>
          </a:p>
        </p:txBody>
      </p:sp>
    </p:spTree>
    <p:extLst>
      <p:ext uri="{BB962C8B-B14F-4D97-AF65-F5344CB8AC3E}">
        <p14:creationId xmlns:p14="http://schemas.microsoft.com/office/powerpoint/2010/main" val="2128226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Other mandatory requested documents</a:t>
            </a:r>
          </a:p>
        </p:txBody>
      </p:sp>
      <p:sp>
        <p:nvSpPr>
          <p:cNvPr id="3" name="Content Placeholder 2"/>
          <p:cNvSpPr>
            <a:spLocks noGrp="1"/>
          </p:cNvSpPr>
          <p:nvPr>
            <p:ph idx="1"/>
          </p:nvPr>
        </p:nvSpPr>
        <p:spPr/>
        <p:txBody>
          <a:bodyPr/>
          <a:lstStyle/>
          <a:p>
            <a:pPr marL="342900" indent="-342900" algn="just">
              <a:buSzPct val="100000"/>
              <a:buFont typeface="+mj-lt"/>
              <a:buAutoNum type="arabicPeriod"/>
            </a:pPr>
            <a:r>
              <a:rPr lang="en-US" b="1" dirty="0"/>
              <a:t>Statutes or articles of association </a:t>
            </a:r>
          </a:p>
          <a:p>
            <a:pPr algn="just">
              <a:spcAft>
                <a:spcPts val="800"/>
              </a:spcAft>
            </a:pPr>
            <a:r>
              <a:rPr lang="en-US" i="1" dirty="0">
                <a:sym typeface="Wingdings" panose="05000000000000000000" pitchFamily="2" charset="2"/>
              </a:rPr>
              <a:t> To be p</a:t>
            </a:r>
            <a:r>
              <a:rPr lang="en-US" i="1" dirty="0"/>
              <a:t>rovided by </a:t>
            </a:r>
            <a:r>
              <a:rPr lang="en-US" i="1" u="sng" dirty="0"/>
              <a:t>lead applicant and co-applicants</a:t>
            </a:r>
            <a:r>
              <a:rPr lang="en-US" i="1" dirty="0"/>
              <a:t>.</a:t>
            </a:r>
          </a:p>
          <a:p>
            <a:pPr marL="342900" indent="-342900" algn="just">
              <a:buSzPct val="100000"/>
              <a:buFont typeface="+mj-lt"/>
              <a:buAutoNum type="arabicPeriod" startAt="2"/>
            </a:pPr>
            <a:r>
              <a:rPr lang="en-US" dirty="0"/>
              <a:t>The lead applicant must provide an </a:t>
            </a:r>
            <a:r>
              <a:rPr lang="en-US" b="1" dirty="0"/>
              <a:t>audit report produced by an approved external auditor </a:t>
            </a:r>
            <a:r>
              <a:rPr lang="en-US" dirty="0"/>
              <a:t>where it is available, and always in cases where a statutory audit is required by EU or national law. That report shall certify the accounts for up to the last financial year available. In all other cases, the applicant shall provide a self-declaration signed by its authorized representative certifying the validity of its accounts for up to the last financial year available. . </a:t>
            </a:r>
          </a:p>
          <a:p>
            <a:pPr algn="just">
              <a:spcAft>
                <a:spcPts val="800"/>
              </a:spcAft>
            </a:pPr>
            <a:r>
              <a:rPr lang="en-US" i="1" dirty="0">
                <a:sym typeface="Wingdings" panose="05000000000000000000" pitchFamily="2" charset="2"/>
              </a:rPr>
              <a:t> To be p</a:t>
            </a:r>
            <a:r>
              <a:rPr lang="en-US" i="1" dirty="0"/>
              <a:t>rovided by the</a:t>
            </a:r>
            <a:r>
              <a:rPr lang="en-US" i="1" u="sng" dirty="0"/>
              <a:t> lead applicant only.</a:t>
            </a:r>
          </a:p>
          <a:p>
            <a:pPr marL="342900" indent="-342900" algn="just">
              <a:buSzPct val="100000"/>
              <a:buFont typeface="+mj-lt"/>
              <a:buAutoNum type="arabicPeriod" startAt="3"/>
            </a:pPr>
            <a:r>
              <a:rPr lang="en-US" dirty="0"/>
              <a:t>A </a:t>
            </a:r>
            <a:r>
              <a:rPr lang="en-US" b="1" dirty="0"/>
              <a:t>copy of the latest accounts </a:t>
            </a:r>
            <a:r>
              <a:rPr lang="en-GB" sz="1800" dirty="0">
                <a:effectLst/>
                <a:latin typeface="Calibri" panose="020F0502020204030204" pitchFamily="34" charset="0"/>
                <a:ea typeface="Calibri" panose="020F0502020204030204" pitchFamily="34" charset="0"/>
                <a:cs typeface="Arial" panose="020B0604020202020204" pitchFamily="34" charset="0"/>
              </a:rPr>
              <a:t>(the profit and loss account or statement of revenues and expenses and the balance sheet </a:t>
            </a:r>
            <a:r>
              <a:rPr lang="en-GB" sz="1800" u="sng" dirty="0">
                <a:effectLst/>
                <a:latin typeface="Calibri" panose="020F0502020204030204" pitchFamily="34" charset="0"/>
                <a:ea typeface="Calibri" panose="020F0502020204030204" pitchFamily="34" charset="0"/>
                <a:cs typeface="Arial" panose="020B0604020202020204" pitchFamily="34" charset="0"/>
              </a:rPr>
              <a:t>for the last financial year</a:t>
            </a:r>
            <a:r>
              <a:rPr lang="en-GB" sz="1800" dirty="0">
                <a:effectLst/>
                <a:latin typeface="Calibri" panose="020F0502020204030204" pitchFamily="34" charset="0"/>
                <a:ea typeface="Calibri" panose="020F0502020204030204" pitchFamily="34" charset="0"/>
                <a:cs typeface="Arial" panose="020B0604020202020204" pitchFamily="34" charset="0"/>
              </a:rPr>
              <a:t> for which the accounts have been closed)</a:t>
            </a:r>
            <a:r>
              <a:rPr lang="en-US" b="1" dirty="0"/>
              <a:t> </a:t>
            </a:r>
            <a:r>
              <a:rPr lang="en-US" i="1" dirty="0">
                <a:sym typeface="Wingdings" panose="05000000000000000000" pitchFamily="2" charset="2"/>
              </a:rPr>
              <a:t> To be p</a:t>
            </a:r>
            <a:r>
              <a:rPr lang="en-US" i="1" dirty="0"/>
              <a:t>rovided by the </a:t>
            </a:r>
            <a:r>
              <a:rPr lang="en-US" i="1" u="sng" dirty="0"/>
              <a:t>lead applicant only.</a:t>
            </a:r>
          </a:p>
          <a:p>
            <a:pPr algn="just"/>
            <a:r>
              <a:rPr lang="en-US" b="1" dirty="0"/>
              <a:t>Note: </a:t>
            </a:r>
            <a:r>
              <a:rPr lang="en-GB" b="1" dirty="0"/>
              <a:t>The documents in the national Central Asian languages shall be submitted along with the certified translation into English or Russian.</a:t>
            </a:r>
            <a:endParaRPr lang="en-US" b="1" i="1" dirty="0"/>
          </a:p>
        </p:txBody>
      </p:sp>
    </p:spTree>
    <p:extLst>
      <p:ext uri="{BB962C8B-B14F-4D97-AF65-F5344CB8AC3E}">
        <p14:creationId xmlns:p14="http://schemas.microsoft.com/office/powerpoint/2010/main" val="3062545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D8F74-7D7D-4EA4-064A-FC17C78F6F36}"/>
              </a:ext>
            </a:extLst>
          </p:cNvPr>
          <p:cNvSpPr>
            <a:spLocks noGrp="1"/>
          </p:cNvSpPr>
          <p:nvPr>
            <p:ph type="title" idx="4294967295"/>
          </p:nvPr>
        </p:nvSpPr>
        <p:spPr>
          <a:xfrm>
            <a:off x="521549" y="879207"/>
            <a:ext cx="8370931" cy="758487"/>
          </a:xfrm>
        </p:spPr>
        <p:txBody>
          <a:bodyPr/>
          <a:lstStyle/>
          <a:p>
            <a:r>
              <a:rPr lang="en-GB" dirty="0"/>
              <a:t>Budget</a:t>
            </a:r>
          </a:p>
        </p:txBody>
      </p:sp>
      <p:sp>
        <p:nvSpPr>
          <p:cNvPr id="3" name="Content Placeholder 2">
            <a:extLst>
              <a:ext uri="{FF2B5EF4-FFF2-40B4-BE49-F238E27FC236}">
                <a16:creationId xmlns:a16="http://schemas.microsoft.com/office/drawing/2014/main" id="{10E1ACD6-6E71-6B36-461B-CB965C39D159}"/>
              </a:ext>
            </a:extLst>
          </p:cNvPr>
          <p:cNvSpPr>
            <a:spLocks noGrp="1"/>
          </p:cNvSpPr>
          <p:nvPr>
            <p:ph idx="1"/>
          </p:nvPr>
        </p:nvSpPr>
        <p:spPr>
          <a:xfrm>
            <a:off x="521550" y="1644446"/>
            <a:ext cx="8370930" cy="4451493"/>
          </a:xfrm>
        </p:spPr>
        <p:txBody>
          <a:bodyPr/>
          <a:lstStyle/>
          <a:p>
            <a:endParaRPr lang="en-GB" dirty="0"/>
          </a:p>
          <a:p>
            <a:endParaRPr lang="en-GB" dirty="0"/>
          </a:p>
          <a:p>
            <a:endParaRPr lang="en-GB" dirty="0"/>
          </a:p>
        </p:txBody>
      </p:sp>
      <p:graphicFrame>
        <p:nvGraphicFramePr>
          <p:cNvPr id="5" name="Table 5">
            <a:extLst>
              <a:ext uri="{FF2B5EF4-FFF2-40B4-BE49-F238E27FC236}">
                <a16:creationId xmlns:a16="http://schemas.microsoft.com/office/drawing/2014/main" id="{41EC0CDD-DFFE-B2BB-2D5D-DE791089DCC1}"/>
              </a:ext>
            </a:extLst>
          </p:cNvPr>
          <p:cNvGraphicFramePr>
            <a:graphicFrameLocks noGrp="1"/>
          </p:cNvGraphicFramePr>
          <p:nvPr>
            <p:extLst>
              <p:ext uri="{D42A27DB-BD31-4B8C-83A1-F6EECF244321}">
                <p14:modId xmlns:p14="http://schemas.microsoft.com/office/powerpoint/2010/main" val="2748028308"/>
              </p:ext>
            </p:extLst>
          </p:nvPr>
        </p:nvGraphicFramePr>
        <p:xfrm>
          <a:off x="683568" y="1700809"/>
          <a:ext cx="8064897" cy="4700435"/>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3095918815"/>
                    </a:ext>
                  </a:extLst>
                </a:gridCol>
                <a:gridCol w="3092150">
                  <a:extLst>
                    <a:ext uri="{9D8B030D-6E8A-4147-A177-3AD203B41FA5}">
                      <a16:colId xmlns:a16="http://schemas.microsoft.com/office/drawing/2014/main" val="718540536"/>
                    </a:ext>
                  </a:extLst>
                </a:gridCol>
                <a:gridCol w="2740499">
                  <a:extLst>
                    <a:ext uri="{9D8B030D-6E8A-4147-A177-3AD203B41FA5}">
                      <a16:colId xmlns:a16="http://schemas.microsoft.com/office/drawing/2014/main" val="446911133"/>
                    </a:ext>
                  </a:extLst>
                </a:gridCol>
              </a:tblGrid>
              <a:tr h="389636">
                <a:tc>
                  <a:txBody>
                    <a:bodyPr/>
                    <a:lstStyle/>
                    <a:p>
                      <a:endParaRPr lang="en-GB"/>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827786180"/>
                  </a:ext>
                </a:extLst>
              </a:tr>
              <a:tr h="472710">
                <a:tc>
                  <a:txBody>
                    <a:bodyPr/>
                    <a:lstStyle/>
                    <a:p>
                      <a:r>
                        <a:rPr lang="en-GB" sz="1600" b="1" kern="1200" dirty="0">
                          <a:solidFill>
                            <a:srgbClr val="000000"/>
                          </a:solidFill>
                          <a:latin typeface="+mn-lt"/>
                          <a:ea typeface="+mn-ea"/>
                          <a:cs typeface="+mn-cs"/>
                        </a:rPr>
                        <a:t>1. Human Resources</a:t>
                      </a:r>
                    </a:p>
                  </a:txBody>
                  <a:tcPr/>
                </a:tc>
                <a:tc gridSpan="2">
                  <a:txBody>
                    <a:bodyPr/>
                    <a:lstStyle/>
                    <a:p>
                      <a:pPr algn="just"/>
                      <a:r>
                        <a:rPr lang="en-US" sz="1200" dirty="0">
                          <a:solidFill>
                            <a:srgbClr val="000000"/>
                          </a:solidFill>
                        </a:rPr>
                        <a:t>Salaries (gross salaries including social security charges and other related costs, local staff)</a:t>
                      </a:r>
                      <a:endParaRPr lang="en-GB" sz="1200" dirty="0">
                        <a:solidFill>
                          <a:srgbClr val="000000"/>
                        </a:solidFill>
                      </a:endParaRPr>
                    </a:p>
                  </a:txBody>
                  <a:tcPr/>
                </a:tc>
                <a:tc hMerge="1">
                  <a:txBody>
                    <a:bodyPr/>
                    <a:lstStyle/>
                    <a:p>
                      <a:endParaRPr lang="en-GB" dirty="0"/>
                    </a:p>
                  </a:txBody>
                  <a:tcPr/>
                </a:tc>
                <a:extLst>
                  <a:ext uri="{0D108BD9-81ED-4DB2-BD59-A6C34878D82A}">
                    <a16:rowId xmlns:a16="http://schemas.microsoft.com/office/drawing/2014/main" val="547535153"/>
                  </a:ext>
                </a:extLst>
              </a:tr>
              <a:tr h="357166">
                <a:tc>
                  <a:txBody>
                    <a:bodyPr/>
                    <a:lstStyle/>
                    <a:p>
                      <a:r>
                        <a:rPr lang="en-GB" sz="1600" b="1" kern="1200" dirty="0">
                          <a:solidFill>
                            <a:srgbClr val="000000"/>
                          </a:solidFill>
                          <a:latin typeface="+mn-lt"/>
                          <a:ea typeface="+mn-ea"/>
                          <a:cs typeface="+mn-cs"/>
                        </a:rPr>
                        <a:t>2. Travel</a:t>
                      </a:r>
                    </a:p>
                  </a:txBody>
                  <a:tcPr/>
                </a:tc>
                <a:tc gridSpan="2">
                  <a:txBody>
                    <a:bodyPr/>
                    <a:lstStyle/>
                    <a:p>
                      <a:pPr algn="just"/>
                      <a:r>
                        <a:rPr lang="en-US" sz="1200" dirty="0">
                          <a:solidFill>
                            <a:srgbClr val="000000"/>
                          </a:solidFill>
                        </a:rPr>
                        <a:t>Per diems for missions/travel, </a:t>
                      </a:r>
                      <a:r>
                        <a:rPr lang="en-GB" sz="1200" dirty="0">
                          <a:solidFill>
                            <a:srgbClr val="000000"/>
                          </a:solidFill>
                        </a:rPr>
                        <a:t>Local transportation costs</a:t>
                      </a:r>
                    </a:p>
                  </a:txBody>
                  <a:tcPr/>
                </a:tc>
                <a:tc hMerge="1">
                  <a:txBody>
                    <a:bodyPr/>
                    <a:lstStyle/>
                    <a:p>
                      <a:endParaRPr lang="en-GB" dirty="0"/>
                    </a:p>
                  </a:txBody>
                  <a:tcPr/>
                </a:tc>
                <a:extLst>
                  <a:ext uri="{0D108BD9-81ED-4DB2-BD59-A6C34878D82A}">
                    <a16:rowId xmlns:a16="http://schemas.microsoft.com/office/drawing/2014/main" val="1824074246"/>
                  </a:ext>
                </a:extLst>
              </a:tr>
              <a:tr h="876682">
                <a:tc>
                  <a:txBody>
                    <a:bodyPr/>
                    <a:lstStyle/>
                    <a:p>
                      <a:r>
                        <a:rPr lang="en-GB" sz="1600" b="1" dirty="0">
                          <a:solidFill>
                            <a:srgbClr val="000000"/>
                          </a:solidFill>
                        </a:rPr>
                        <a:t>3. Equipment and Supplies</a:t>
                      </a:r>
                    </a:p>
                  </a:txBody>
                  <a:tcPr/>
                </a:tc>
                <a:tc gridSpan="2">
                  <a:txBody>
                    <a:bodyPr/>
                    <a:lstStyle/>
                    <a:p>
                      <a:pPr marL="0" algn="just" defTabSz="914400" rtl="0" eaLnBrk="1" latinLnBrk="0" hangingPunct="1"/>
                      <a:r>
                        <a:rPr lang="en-GB" sz="1200" kern="1200" dirty="0">
                          <a:solidFill>
                            <a:srgbClr val="000000"/>
                          </a:solidFill>
                          <a:latin typeface="+mn-lt"/>
                          <a:ea typeface="+mn-ea"/>
                          <a:cs typeface="+mn-cs"/>
                        </a:rPr>
                        <a:t>Furniture, computer equipment costs, costs for machines, tools, costs for spare parts/equipment for machines</a:t>
                      </a:r>
                    </a:p>
                    <a:p>
                      <a:pPr marL="0" algn="just" defTabSz="914400" rtl="0" eaLnBrk="1" latinLnBrk="0" hangingPunct="1"/>
                      <a:r>
                        <a:rPr lang="en-US" sz="1200" kern="1200" dirty="0">
                          <a:solidFill>
                            <a:schemeClr val="accent6"/>
                          </a:solidFill>
                          <a:latin typeface="+mn-lt"/>
                          <a:ea typeface="+mn-ea"/>
                          <a:cs typeface="+mn-cs"/>
                        </a:rPr>
                        <a:t>(The total cost of equipment and supplies should not exceed the 30% of the total eligible direct costs.)</a:t>
                      </a:r>
                      <a:endParaRPr lang="en-GB" sz="1200" kern="1200" dirty="0">
                        <a:solidFill>
                          <a:schemeClr val="accent6"/>
                        </a:solidFill>
                        <a:latin typeface="+mn-lt"/>
                        <a:ea typeface="+mn-ea"/>
                        <a:cs typeface="+mn-cs"/>
                      </a:endParaRPr>
                    </a:p>
                  </a:txBody>
                  <a:tcPr/>
                </a:tc>
                <a:tc hMerge="1">
                  <a:txBody>
                    <a:bodyPr/>
                    <a:lstStyle/>
                    <a:p>
                      <a:endParaRPr lang="en-GB" dirty="0"/>
                    </a:p>
                  </a:txBody>
                  <a:tcPr/>
                </a:tc>
                <a:extLst>
                  <a:ext uri="{0D108BD9-81ED-4DB2-BD59-A6C34878D82A}">
                    <a16:rowId xmlns:a16="http://schemas.microsoft.com/office/drawing/2014/main" val="3304765687"/>
                  </a:ext>
                </a:extLst>
              </a:tr>
              <a:tr h="850879">
                <a:tc>
                  <a:txBody>
                    <a:bodyPr/>
                    <a:lstStyle/>
                    <a:p>
                      <a:r>
                        <a:rPr lang="en-GB" sz="1600" b="1" kern="1200" dirty="0">
                          <a:solidFill>
                            <a:srgbClr val="000000"/>
                          </a:solidFill>
                          <a:latin typeface="+mn-lt"/>
                          <a:ea typeface="+mn-ea"/>
                          <a:cs typeface="+mn-cs"/>
                        </a:rPr>
                        <a:t>4. Local Office</a:t>
                      </a:r>
                    </a:p>
                  </a:txBody>
                  <a:tcPr/>
                </a:tc>
                <a:tc gridSpan="2">
                  <a:txBody>
                    <a:bodyPr/>
                    <a:lstStyle/>
                    <a:p>
                      <a:pPr algn="just"/>
                      <a:r>
                        <a:rPr lang="en-GB" sz="1200" kern="1200" dirty="0">
                          <a:solidFill>
                            <a:srgbClr val="000000"/>
                          </a:solidFill>
                          <a:latin typeface="+mn-lt"/>
                          <a:ea typeface="+mn-ea"/>
                          <a:cs typeface="+mn-cs"/>
                        </a:rPr>
                        <a:t>Vehicle rental costs, costs for office rent, costs for consumables, office supplies</a:t>
                      </a:r>
                    </a:p>
                    <a:p>
                      <a:pPr algn="just"/>
                      <a:r>
                        <a:rPr lang="en-GB" sz="1200" kern="1200" dirty="0">
                          <a:solidFill>
                            <a:srgbClr val="000000"/>
                          </a:solidFill>
                          <a:latin typeface="+mn-lt"/>
                          <a:ea typeface="+mn-ea"/>
                          <a:cs typeface="+mn-cs"/>
                        </a:rPr>
                        <a:t>Costs for other services </a:t>
                      </a:r>
                      <a:r>
                        <a:rPr lang="en-US" sz="1200" kern="1200" dirty="0">
                          <a:solidFill>
                            <a:srgbClr val="000000"/>
                          </a:solidFill>
                          <a:latin typeface="+mn-lt"/>
                          <a:ea typeface="+mn-ea"/>
                          <a:cs typeface="+mn-cs"/>
                        </a:rPr>
                        <a:t>(</a:t>
                      </a:r>
                      <a:r>
                        <a:rPr lang="en-US" sz="1200" kern="1200" dirty="0" err="1">
                          <a:solidFill>
                            <a:srgbClr val="000000"/>
                          </a:solidFill>
                          <a:latin typeface="+mn-lt"/>
                          <a:ea typeface="+mn-ea"/>
                          <a:cs typeface="+mn-cs"/>
                        </a:rPr>
                        <a:t>tel</a:t>
                      </a:r>
                      <a:r>
                        <a:rPr lang="en-US" sz="1200" kern="1200" dirty="0">
                          <a:solidFill>
                            <a:srgbClr val="000000"/>
                          </a:solidFill>
                          <a:latin typeface="+mn-lt"/>
                          <a:ea typeface="+mn-ea"/>
                          <a:cs typeface="+mn-cs"/>
                        </a:rPr>
                        <a:t>/fax, electricity/heating, maintenance)</a:t>
                      </a:r>
                    </a:p>
                    <a:p>
                      <a:pPr algn="just"/>
                      <a:r>
                        <a:rPr lang="en-US" sz="1200" kern="1200" dirty="0">
                          <a:solidFill>
                            <a:schemeClr val="accent6"/>
                          </a:solidFill>
                          <a:latin typeface="+mn-lt"/>
                          <a:ea typeface="+mn-ea"/>
                          <a:cs typeface="+mn-cs"/>
                        </a:rPr>
                        <a:t>(Budgeted project office costs (if applicable) must adequately reflect its use for the project)</a:t>
                      </a:r>
                      <a:endParaRPr lang="en-GB" sz="1200" kern="1200" dirty="0">
                        <a:solidFill>
                          <a:schemeClr val="accent6"/>
                        </a:solidFill>
                        <a:latin typeface="+mn-lt"/>
                        <a:ea typeface="+mn-ea"/>
                        <a:cs typeface="+mn-cs"/>
                      </a:endParaRPr>
                    </a:p>
                  </a:txBody>
                  <a:tcPr/>
                </a:tc>
                <a:tc hMerge="1">
                  <a:txBody>
                    <a:bodyPr/>
                    <a:lstStyle/>
                    <a:p>
                      <a:endParaRPr lang="en-GB" dirty="0"/>
                    </a:p>
                  </a:txBody>
                  <a:tcPr/>
                </a:tc>
                <a:extLst>
                  <a:ext uri="{0D108BD9-81ED-4DB2-BD59-A6C34878D82A}">
                    <a16:rowId xmlns:a16="http://schemas.microsoft.com/office/drawing/2014/main" val="3458288062"/>
                  </a:ext>
                </a:extLst>
              </a:tr>
              <a:tr h="681864">
                <a:tc>
                  <a:txBody>
                    <a:bodyPr/>
                    <a:lstStyle/>
                    <a:p>
                      <a:r>
                        <a:rPr lang="en-GB" sz="1600" b="1" dirty="0">
                          <a:solidFill>
                            <a:srgbClr val="000000"/>
                          </a:solidFill>
                        </a:rPr>
                        <a:t>5. Other Costs and Services</a:t>
                      </a:r>
                    </a:p>
                  </a:txBody>
                  <a:tcPr/>
                </a:tc>
                <a:tc gridSpan="2">
                  <a:txBody>
                    <a:bodyPr/>
                    <a:lstStyle/>
                    <a:p>
                      <a:pPr algn="just"/>
                      <a:r>
                        <a:rPr lang="en-GB" sz="1200" kern="1200" dirty="0">
                          <a:solidFill>
                            <a:srgbClr val="000000"/>
                          </a:solidFill>
                          <a:latin typeface="+mn-lt"/>
                          <a:ea typeface="+mn-ea"/>
                          <a:cs typeface="+mn-cs"/>
                        </a:rPr>
                        <a:t>Publication, studies, research, evaluation costs, translation/interpreter costs, costs for financial services (bank guarantee costs, etc.), costs for conferences/seminars, visibility action costs</a:t>
                      </a:r>
                    </a:p>
                  </a:txBody>
                  <a:tcPr/>
                </a:tc>
                <a:tc hMerge="1">
                  <a:txBody>
                    <a:bodyPr/>
                    <a:lstStyle/>
                    <a:p>
                      <a:endParaRPr lang="en-GB" dirty="0"/>
                    </a:p>
                  </a:txBody>
                  <a:tcPr/>
                </a:tc>
                <a:extLst>
                  <a:ext uri="{0D108BD9-81ED-4DB2-BD59-A6C34878D82A}">
                    <a16:rowId xmlns:a16="http://schemas.microsoft.com/office/drawing/2014/main" val="3722621965"/>
                  </a:ext>
                </a:extLst>
              </a:tr>
              <a:tr h="357166">
                <a:tc>
                  <a:txBody>
                    <a:bodyPr/>
                    <a:lstStyle/>
                    <a:p>
                      <a:r>
                        <a:rPr lang="en-GB" sz="1600" b="1" dirty="0">
                          <a:solidFill>
                            <a:srgbClr val="000000"/>
                          </a:solidFill>
                        </a:rPr>
                        <a:t>6. Other costs</a:t>
                      </a:r>
                    </a:p>
                  </a:txBody>
                  <a:tcPr/>
                </a:tc>
                <a:tc gridSpan="2">
                  <a:txBody>
                    <a:bodyPr/>
                    <a:lstStyle/>
                    <a:p>
                      <a:pPr algn="just"/>
                      <a:r>
                        <a:rPr lang="en-US" sz="1200" dirty="0">
                          <a:solidFill>
                            <a:srgbClr val="000000"/>
                          </a:solidFill>
                        </a:rPr>
                        <a:t>Main activity costs are captured here</a:t>
                      </a:r>
                      <a:endParaRPr lang="en-GB" sz="1200" dirty="0">
                        <a:solidFill>
                          <a:srgbClr val="000000"/>
                        </a:solidFill>
                      </a:endParaRPr>
                    </a:p>
                  </a:txBody>
                  <a:tcPr/>
                </a:tc>
                <a:tc hMerge="1">
                  <a:txBody>
                    <a:bodyPr/>
                    <a:lstStyle/>
                    <a:p>
                      <a:endParaRPr lang="en-GB" dirty="0"/>
                    </a:p>
                  </a:txBody>
                  <a:tcPr/>
                </a:tc>
                <a:extLst>
                  <a:ext uri="{0D108BD9-81ED-4DB2-BD59-A6C34878D82A}">
                    <a16:rowId xmlns:a16="http://schemas.microsoft.com/office/drawing/2014/main" val="1114313820"/>
                  </a:ext>
                </a:extLst>
              </a:tr>
              <a:tr h="357166">
                <a:tc>
                  <a:txBody>
                    <a:bodyPr/>
                    <a:lstStyle/>
                    <a:p>
                      <a:r>
                        <a:rPr lang="en-GB" sz="1600" b="1" dirty="0">
                          <a:solidFill>
                            <a:srgbClr val="0081E2"/>
                          </a:solidFill>
                        </a:rPr>
                        <a:t>8. Contingency reserve</a:t>
                      </a:r>
                    </a:p>
                  </a:txBody>
                  <a:tcPr/>
                </a:tc>
                <a:tc gridSpan="2">
                  <a:txBody>
                    <a:bodyPr/>
                    <a:lstStyle/>
                    <a:p>
                      <a:pPr algn="just"/>
                      <a:r>
                        <a:rPr lang="en-GB" sz="1200" b="1" dirty="0">
                          <a:solidFill>
                            <a:srgbClr val="0081E2"/>
                          </a:solidFill>
                        </a:rPr>
                        <a:t>Max % 5 of </a:t>
                      </a:r>
                      <a:r>
                        <a:rPr lang="en-US" sz="1200" b="1" dirty="0">
                          <a:solidFill>
                            <a:srgbClr val="0081E2"/>
                          </a:solidFill>
                        </a:rPr>
                        <a:t>subtotal of direct eligible costs of the Action</a:t>
                      </a:r>
                      <a:endParaRPr lang="en-GB" sz="1200" b="1" dirty="0">
                        <a:solidFill>
                          <a:srgbClr val="0081E2"/>
                        </a:solidFill>
                      </a:endParaRPr>
                    </a:p>
                  </a:txBody>
                  <a:tcPr/>
                </a:tc>
                <a:tc hMerge="1">
                  <a:txBody>
                    <a:bodyPr/>
                    <a:lstStyle/>
                    <a:p>
                      <a:endParaRPr lang="en-GB" dirty="0"/>
                    </a:p>
                  </a:txBody>
                  <a:tcPr/>
                </a:tc>
                <a:extLst>
                  <a:ext uri="{0D108BD9-81ED-4DB2-BD59-A6C34878D82A}">
                    <a16:rowId xmlns:a16="http://schemas.microsoft.com/office/drawing/2014/main" val="1566124479"/>
                  </a:ext>
                </a:extLst>
              </a:tr>
              <a:tr h="357166">
                <a:tc>
                  <a:txBody>
                    <a:bodyPr/>
                    <a:lstStyle/>
                    <a:p>
                      <a:r>
                        <a:rPr lang="en-GB" sz="1600" b="1" dirty="0">
                          <a:solidFill>
                            <a:srgbClr val="0081E2"/>
                          </a:solidFill>
                        </a:rPr>
                        <a:t>10. Indirect costs</a:t>
                      </a:r>
                    </a:p>
                  </a:txBody>
                  <a:tcPr/>
                </a:tc>
                <a:tc gridSpan="2">
                  <a:txBody>
                    <a:bodyPr/>
                    <a:lstStyle/>
                    <a:p>
                      <a:pPr algn="just"/>
                      <a:r>
                        <a:rPr lang="en-US" sz="1200" b="1" dirty="0">
                          <a:solidFill>
                            <a:srgbClr val="0081E2"/>
                          </a:solidFill>
                        </a:rPr>
                        <a:t>Maximum 7% of total direct eligible costs of the Action</a:t>
                      </a:r>
                    </a:p>
                  </a:txBody>
                  <a:tcPr/>
                </a:tc>
                <a:tc hMerge="1">
                  <a:txBody>
                    <a:bodyPr/>
                    <a:lstStyle/>
                    <a:p>
                      <a:endParaRPr lang="en-GB" dirty="0"/>
                    </a:p>
                  </a:txBody>
                  <a:tcPr/>
                </a:tc>
                <a:extLst>
                  <a:ext uri="{0D108BD9-81ED-4DB2-BD59-A6C34878D82A}">
                    <a16:rowId xmlns:a16="http://schemas.microsoft.com/office/drawing/2014/main" val="1146196336"/>
                  </a:ext>
                </a:extLst>
              </a:tr>
            </a:tbl>
          </a:graphicData>
        </a:graphic>
      </p:graphicFrame>
    </p:spTree>
    <p:extLst>
      <p:ext uri="{BB962C8B-B14F-4D97-AF65-F5344CB8AC3E}">
        <p14:creationId xmlns:p14="http://schemas.microsoft.com/office/powerpoint/2010/main" val="371972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1077396"/>
          </a:xfrm>
        </p:spPr>
        <p:txBody>
          <a:bodyPr/>
          <a:lstStyle/>
          <a:p>
            <a:r>
              <a:rPr lang="en-US" dirty="0"/>
              <a:t>Online Application Portal: </a:t>
            </a:r>
            <a:r>
              <a:rPr lang="en-US" b="1" spc="10" dirty="0">
                <a:solidFill>
                  <a:schemeClr val="accent2"/>
                </a:solidFill>
                <a:cs typeface="Arial MT"/>
              </a:rPr>
              <a:t>How to Register and Apply</a:t>
            </a:r>
            <a:br>
              <a:rPr lang="en-US" dirty="0"/>
            </a:br>
            <a:endParaRPr lang="en-GB" dirty="0"/>
          </a:p>
        </p:txBody>
      </p:sp>
      <p:sp>
        <p:nvSpPr>
          <p:cNvPr id="3" name="Text Placeholder 2"/>
          <p:cNvSpPr>
            <a:spLocks noGrp="1"/>
          </p:cNvSpPr>
          <p:nvPr>
            <p:ph type="body" idx="1"/>
          </p:nvPr>
        </p:nvSpPr>
        <p:spPr/>
        <p:txBody>
          <a:bodyPr/>
          <a:lstStyle/>
          <a:p>
            <a:pPr marL="12700" algn="ctr">
              <a:spcBef>
                <a:spcPts val="100"/>
              </a:spcBef>
            </a:pPr>
            <a:r>
              <a:rPr lang="en-US" spc="10" dirty="0">
                <a:solidFill>
                  <a:schemeClr val="accent2"/>
                </a:solidFill>
                <a:cs typeface="Arial MT"/>
              </a:rPr>
              <a:t>To</a:t>
            </a:r>
            <a:r>
              <a:rPr lang="en-US" spc="15" dirty="0">
                <a:solidFill>
                  <a:schemeClr val="accent2"/>
                </a:solidFill>
                <a:cs typeface="Arial MT"/>
              </a:rPr>
              <a:t> </a:t>
            </a:r>
            <a:r>
              <a:rPr lang="en-US" spc="-10" dirty="0">
                <a:solidFill>
                  <a:schemeClr val="accent2"/>
                </a:solidFill>
                <a:cs typeface="Arial MT"/>
              </a:rPr>
              <a:t>access</a:t>
            </a:r>
            <a:r>
              <a:rPr lang="en-US" spc="40" dirty="0">
                <a:solidFill>
                  <a:schemeClr val="accent2"/>
                </a:solidFill>
                <a:cs typeface="Arial MT"/>
              </a:rPr>
              <a:t> </a:t>
            </a:r>
            <a:r>
              <a:rPr lang="en-US" spc="20" dirty="0">
                <a:solidFill>
                  <a:schemeClr val="accent2"/>
                </a:solidFill>
                <a:cs typeface="Arial MT"/>
              </a:rPr>
              <a:t>the</a:t>
            </a:r>
            <a:r>
              <a:rPr lang="en-US" spc="-65" dirty="0">
                <a:solidFill>
                  <a:schemeClr val="accent2"/>
                </a:solidFill>
                <a:cs typeface="Arial MT"/>
              </a:rPr>
              <a:t> </a:t>
            </a:r>
            <a:r>
              <a:rPr lang="en-US" spc="10" dirty="0">
                <a:solidFill>
                  <a:schemeClr val="accent2"/>
                </a:solidFill>
                <a:cs typeface="Arial MT"/>
              </a:rPr>
              <a:t>(In-tend)</a:t>
            </a:r>
            <a:r>
              <a:rPr lang="en-US" spc="-114" dirty="0">
                <a:solidFill>
                  <a:schemeClr val="accent2"/>
                </a:solidFill>
                <a:cs typeface="Arial MT"/>
              </a:rPr>
              <a:t> </a:t>
            </a:r>
            <a:r>
              <a:rPr lang="en-US" spc="15" dirty="0">
                <a:solidFill>
                  <a:schemeClr val="accent2"/>
                </a:solidFill>
                <a:cs typeface="Arial MT"/>
              </a:rPr>
              <a:t>Call for Proposals Electronic Application</a:t>
            </a:r>
            <a:r>
              <a:rPr lang="en-US" spc="-114" dirty="0">
                <a:solidFill>
                  <a:schemeClr val="accent2"/>
                </a:solidFill>
                <a:cs typeface="Arial MT"/>
              </a:rPr>
              <a:t> </a:t>
            </a:r>
            <a:r>
              <a:rPr lang="en-US" spc="5" dirty="0">
                <a:solidFill>
                  <a:schemeClr val="accent2"/>
                </a:solidFill>
                <a:cs typeface="Arial MT"/>
              </a:rPr>
              <a:t>Platform, v</a:t>
            </a:r>
            <a:r>
              <a:rPr lang="en-US" spc="-30" dirty="0">
                <a:solidFill>
                  <a:schemeClr val="accent2"/>
                </a:solidFill>
                <a:cs typeface="Arial MT"/>
              </a:rPr>
              <a:t>isit:</a:t>
            </a:r>
          </a:p>
          <a:p>
            <a:pPr marL="12700" algn="ctr">
              <a:spcBef>
                <a:spcPts val="100"/>
              </a:spcBef>
            </a:pPr>
            <a:endParaRPr lang="en-US" dirty="0">
              <a:solidFill>
                <a:schemeClr val="accent2"/>
              </a:solidFill>
              <a:cs typeface="Arial MT"/>
              <a:hlinkClick r:id="" action="ppaction://noaction"/>
            </a:endParaRPr>
          </a:p>
          <a:p>
            <a:pPr marL="12700" algn="ctr">
              <a:spcBef>
                <a:spcPts val="100"/>
              </a:spcBef>
            </a:pPr>
            <a:r>
              <a:rPr lang="en-US" dirty="0">
                <a:solidFill>
                  <a:schemeClr val="accent2"/>
                </a:solidFill>
                <a:cs typeface="Arial MT"/>
                <a:hlinkClick r:id="" action="ppaction://noaction"/>
              </a:rPr>
              <a:t>https</a:t>
            </a:r>
            <a:r>
              <a:rPr lang="en-US" dirty="0">
                <a:solidFill>
                  <a:schemeClr val="accent2"/>
                </a:solidFill>
                <a:cs typeface="Arial MT"/>
                <a:hlinkClick r:id="rId2"/>
              </a:rPr>
              <a:t>://in-tendhost.co.uk/icmpd/aspx/Tenders/Appraisal</a:t>
            </a:r>
            <a:endParaRPr lang="en-GB" sz="1600" dirty="0"/>
          </a:p>
          <a:p>
            <a:pPr marL="12700" algn="ctr">
              <a:spcBef>
                <a:spcPts val="100"/>
              </a:spcBef>
            </a:pPr>
            <a:endParaRPr lang="en-GB" dirty="0">
              <a:solidFill>
                <a:schemeClr val="accent2"/>
              </a:solidFill>
              <a:cs typeface="Arial MT"/>
            </a:endParaRPr>
          </a:p>
          <a:p>
            <a:pPr marL="12700" algn="ctr">
              <a:spcBef>
                <a:spcPts val="100"/>
              </a:spcBef>
            </a:pPr>
            <a:endParaRPr lang="en-GB" dirty="0">
              <a:solidFill>
                <a:schemeClr val="accent2"/>
              </a:solidFill>
              <a:cs typeface="Arial MT"/>
            </a:endParaRPr>
          </a:p>
          <a:p>
            <a:pPr marL="12700" algn="ctr">
              <a:spcBef>
                <a:spcPts val="100"/>
              </a:spcBef>
            </a:pPr>
            <a:r>
              <a:rPr lang="en-GB" dirty="0">
                <a:solidFill>
                  <a:schemeClr val="accent2"/>
                </a:solidFill>
                <a:cs typeface="Arial MT"/>
              </a:rPr>
              <a:t>Please check </a:t>
            </a:r>
            <a:r>
              <a:rPr lang="en-GB" b="1" dirty="0">
                <a:solidFill>
                  <a:schemeClr val="accent2"/>
                </a:solidFill>
                <a:cs typeface="Arial MT"/>
              </a:rPr>
              <a:t>“How to Register and Apply Manual” </a:t>
            </a:r>
            <a:r>
              <a:rPr lang="en-GB" dirty="0">
                <a:solidFill>
                  <a:schemeClr val="accent2"/>
                </a:solidFill>
                <a:cs typeface="Arial MT"/>
              </a:rPr>
              <a:t>which is available in English and Russian at:</a:t>
            </a:r>
          </a:p>
          <a:p>
            <a:pPr marL="12700" algn="ctr">
              <a:spcBef>
                <a:spcPts val="100"/>
              </a:spcBef>
            </a:pPr>
            <a:endParaRPr lang="en-GB" dirty="0">
              <a:solidFill>
                <a:schemeClr val="accent2"/>
              </a:solidFill>
              <a:cs typeface="Arial MT"/>
            </a:endParaRPr>
          </a:p>
          <a:p>
            <a:pPr marL="12700" algn="ctr">
              <a:spcBef>
                <a:spcPts val="100"/>
              </a:spcBef>
            </a:pPr>
            <a:r>
              <a:rPr lang="en-GB" u="sng" dirty="0">
                <a:solidFill>
                  <a:schemeClr val="accent2"/>
                </a:solidFill>
                <a:cs typeface="Arial MT"/>
                <a:hlinkClick r:id="rId3"/>
              </a:rPr>
              <a:t>https://in-tendhost.co.uk/icmpd/aspx/BuyerProfiles</a:t>
            </a:r>
            <a:endParaRPr lang="en-GB" u="sng" dirty="0">
              <a:solidFill>
                <a:schemeClr val="accent2"/>
              </a:solidFill>
              <a:cs typeface="Arial MT"/>
            </a:endParaRPr>
          </a:p>
          <a:p>
            <a:pPr marL="12700" algn="ctr">
              <a:spcBef>
                <a:spcPts val="100"/>
              </a:spcBef>
            </a:pPr>
            <a:endParaRPr lang="en-GB" u="sng" dirty="0">
              <a:solidFill>
                <a:schemeClr val="accent2"/>
              </a:solidFill>
              <a:cs typeface="Arial MT"/>
            </a:endParaRPr>
          </a:p>
          <a:p>
            <a:pPr marL="12700" algn="ctr">
              <a:spcBef>
                <a:spcPts val="100"/>
              </a:spcBef>
            </a:pPr>
            <a:r>
              <a:rPr lang="en-GB" b="1" dirty="0">
                <a:sym typeface="Wingdings" panose="05000000000000000000" pitchFamily="2" charset="2"/>
              </a:rPr>
              <a:t>No hard copies have to be submitted, applicants submit their applications through the portal only.</a:t>
            </a:r>
          </a:p>
          <a:p>
            <a:pPr marL="12700" algn="ctr">
              <a:spcBef>
                <a:spcPts val="100"/>
              </a:spcBef>
            </a:pPr>
            <a:endParaRPr lang="en-GB" b="1" dirty="0">
              <a:sym typeface="Wingdings" panose="05000000000000000000" pitchFamily="2" charset="2"/>
            </a:endParaRPr>
          </a:p>
          <a:p>
            <a:pPr marL="12700" algn="ctr">
              <a:spcBef>
                <a:spcPts val="100"/>
              </a:spcBef>
            </a:pPr>
            <a:endParaRPr lang="en-GB" sz="2000" b="1" dirty="0">
              <a:sym typeface="Wingdings" panose="05000000000000000000" pitchFamily="2" charset="2"/>
            </a:endParaRPr>
          </a:p>
          <a:p>
            <a:pPr marL="12700" algn="ctr">
              <a:spcBef>
                <a:spcPts val="100"/>
              </a:spcBef>
            </a:pPr>
            <a:endParaRPr lang="en-GB" sz="2000" u="sng" dirty="0">
              <a:solidFill>
                <a:schemeClr val="accent2"/>
              </a:solidFill>
              <a:cs typeface="Arial MT"/>
            </a:endParaRPr>
          </a:p>
          <a:p>
            <a:pPr marL="12700">
              <a:spcBef>
                <a:spcPts val="100"/>
              </a:spcBef>
            </a:pPr>
            <a:endParaRPr lang="en-US" sz="2000" dirty="0">
              <a:solidFill>
                <a:schemeClr val="accent2"/>
              </a:solidFill>
              <a:cs typeface="Arial MT"/>
            </a:endParaRPr>
          </a:p>
        </p:txBody>
      </p:sp>
    </p:spTree>
    <p:extLst>
      <p:ext uri="{BB962C8B-B14F-4D97-AF65-F5344CB8AC3E}">
        <p14:creationId xmlns:p14="http://schemas.microsoft.com/office/powerpoint/2010/main" val="377006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de-DE" dirty="0" err="1"/>
              <a:t>Important</a:t>
            </a:r>
            <a:r>
              <a:rPr lang="de-DE" dirty="0"/>
              <a:t> Note</a:t>
            </a:r>
          </a:p>
        </p:txBody>
      </p:sp>
      <p:sp>
        <p:nvSpPr>
          <p:cNvPr id="6" name="Text Placeholder 2">
            <a:extLst>
              <a:ext uri="{FF2B5EF4-FFF2-40B4-BE49-F238E27FC236}">
                <a16:creationId xmlns:a16="http://schemas.microsoft.com/office/drawing/2014/main" id="{9EF7AF20-DDF4-0E45-FC1D-098E9CA06FD9}"/>
              </a:ext>
            </a:extLst>
          </p:cNvPr>
          <p:cNvSpPr txBox="1">
            <a:spLocks/>
          </p:cNvSpPr>
          <p:nvPr/>
        </p:nvSpPr>
        <p:spPr bwMode="auto">
          <a:xfrm>
            <a:off x="521549" y="2060847"/>
            <a:ext cx="8370930" cy="43054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SzPct val="70000"/>
              <a:buFontTx/>
              <a:buNone/>
              <a:defRPr sz="1800" b="0" i="0" spc="10">
                <a:solidFill>
                  <a:srgbClr val="53504F"/>
                </a:solidFill>
                <a:latin typeface="+mn-lt"/>
                <a:ea typeface="Roboto" charset="0"/>
                <a:cs typeface="Roboto" charset="0"/>
              </a:defRPr>
            </a:lvl1pPr>
            <a:lvl2pPr marL="719138" indent="-261938" algn="l" rtl="0" eaLnBrk="1" fontAlgn="base" hangingPunct="1">
              <a:spcBef>
                <a:spcPct val="20000"/>
              </a:spcBef>
              <a:spcAft>
                <a:spcPct val="0"/>
              </a:spcAft>
              <a:buSzPct val="70000"/>
              <a:buFontTx/>
              <a:buBlip>
                <a:blip r:embed="rId3"/>
              </a:buBlip>
              <a:defRPr sz="1800" b="0" i="0" spc="10">
                <a:solidFill>
                  <a:srgbClr val="53504F"/>
                </a:solidFill>
                <a:latin typeface="+mn-lt"/>
                <a:ea typeface="Roboto" charset="0"/>
                <a:cs typeface="Roboto" charset="0"/>
              </a:defRPr>
            </a:lvl2pPr>
            <a:lvl3pPr marL="1143000" indent="-228600" algn="l" rtl="0" eaLnBrk="1" fontAlgn="base" hangingPunct="1">
              <a:spcBef>
                <a:spcPct val="20000"/>
              </a:spcBef>
              <a:spcAft>
                <a:spcPct val="0"/>
              </a:spcAft>
              <a:buSzPct val="120000"/>
              <a:buFontTx/>
              <a:buBlip>
                <a:blip r:embed="rId4"/>
              </a:buBlip>
              <a:defRPr sz="1800" b="0" i="0" spc="10">
                <a:solidFill>
                  <a:srgbClr val="53504F"/>
                </a:solidFill>
                <a:latin typeface="+mn-lt"/>
                <a:ea typeface="Roboto" charset="0"/>
                <a:cs typeface="Roboto" charset="0"/>
              </a:defRPr>
            </a:lvl3pPr>
            <a:lvl4pPr marL="1346200" indent="-187325" algn="l" rtl="0" eaLnBrk="1" fontAlgn="base" hangingPunct="1">
              <a:lnSpc>
                <a:spcPct val="95000"/>
              </a:lnSpc>
              <a:spcBef>
                <a:spcPct val="20000"/>
              </a:spcBef>
              <a:spcAft>
                <a:spcPct val="20000"/>
              </a:spcAft>
              <a:buSzPct val="120000"/>
              <a:buFontTx/>
              <a:buBlip>
                <a:blip r:embed="rId5"/>
              </a:buBlip>
              <a:defRPr sz="1800" b="0" i="0">
                <a:solidFill>
                  <a:schemeClr val="accent2"/>
                </a:solidFill>
                <a:latin typeface="+mn-lt"/>
                <a:ea typeface="Roboto" charset="0"/>
                <a:cs typeface="Roboto" charset="0"/>
              </a:defRPr>
            </a:lvl4pPr>
            <a:lvl5pPr marL="1708150" indent="-182563" algn="l" rtl="0" eaLnBrk="1" fontAlgn="base" hangingPunct="1">
              <a:lnSpc>
                <a:spcPct val="95000"/>
              </a:lnSpc>
              <a:spcBef>
                <a:spcPct val="20000"/>
              </a:spcBef>
              <a:spcAft>
                <a:spcPct val="20000"/>
              </a:spcAft>
              <a:buBlip>
                <a:blip r:embed="rId6"/>
              </a:buBlip>
              <a:defRPr sz="1400" b="0" i="0">
                <a:solidFill>
                  <a:schemeClr val="tx1"/>
                </a:solidFill>
                <a:latin typeface="Roboto" charset="0"/>
                <a:ea typeface="Roboto" charset="0"/>
                <a:cs typeface="Roboto" charset="0"/>
              </a:defRPr>
            </a:lvl5pPr>
            <a:lvl6pPr marL="2165350" indent="-182563" algn="l" rtl="0" eaLnBrk="1" fontAlgn="base" hangingPunct="1">
              <a:lnSpc>
                <a:spcPct val="95000"/>
              </a:lnSpc>
              <a:spcBef>
                <a:spcPct val="20000"/>
              </a:spcBef>
              <a:spcAft>
                <a:spcPct val="20000"/>
              </a:spcAft>
              <a:buBlip>
                <a:blip r:embed="rId6"/>
              </a:buBlip>
              <a:defRPr>
                <a:solidFill>
                  <a:schemeClr val="tx1"/>
                </a:solidFill>
                <a:latin typeface="+mn-lt"/>
              </a:defRPr>
            </a:lvl6pPr>
            <a:lvl7pPr marL="2622550" indent="-182563" algn="l" rtl="0" eaLnBrk="1" fontAlgn="base" hangingPunct="1">
              <a:lnSpc>
                <a:spcPct val="95000"/>
              </a:lnSpc>
              <a:spcBef>
                <a:spcPct val="20000"/>
              </a:spcBef>
              <a:spcAft>
                <a:spcPct val="20000"/>
              </a:spcAft>
              <a:buBlip>
                <a:blip r:embed="rId6"/>
              </a:buBlip>
              <a:defRPr>
                <a:solidFill>
                  <a:schemeClr val="tx1"/>
                </a:solidFill>
                <a:latin typeface="+mn-lt"/>
              </a:defRPr>
            </a:lvl7pPr>
            <a:lvl8pPr marL="3079750" indent="-182563" algn="l" rtl="0" eaLnBrk="1" fontAlgn="base" hangingPunct="1">
              <a:lnSpc>
                <a:spcPct val="95000"/>
              </a:lnSpc>
              <a:spcBef>
                <a:spcPct val="20000"/>
              </a:spcBef>
              <a:spcAft>
                <a:spcPct val="20000"/>
              </a:spcAft>
              <a:buBlip>
                <a:blip r:embed="rId6"/>
              </a:buBlip>
              <a:defRPr>
                <a:solidFill>
                  <a:schemeClr val="tx1"/>
                </a:solidFill>
                <a:latin typeface="+mn-lt"/>
              </a:defRPr>
            </a:lvl8pPr>
            <a:lvl9pPr marL="3536950" indent="-182563" algn="l" rtl="0" eaLnBrk="1" fontAlgn="base" hangingPunct="1">
              <a:lnSpc>
                <a:spcPct val="95000"/>
              </a:lnSpc>
              <a:spcBef>
                <a:spcPct val="20000"/>
              </a:spcBef>
              <a:spcAft>
                <a:spcPct val="20000"/>
              </a:spcAft>
              <a:buBlip>
                <a:blip r:embed="rId6"/>
              </a:buBlip>
              <a:defRPr>
                <a:solidFill>
                  <a:schemeClr val="tx1"/>
                </a:solidFill>
                <a:latin typeface="+mn-lt"/>
              </a:defRPr>
            </a:lvl9pPr>
          </a:lstStyle>
          <a:p>
            <a:pPr marL="571500" indent="-342900" algn="just">
              <a:buFont typeface="Arial" panose="020B0604020202020204" pitchFamily="34" charset="0"/>
              <a:buChar char="•"/>
            </a:pPr>
            <a:r>
              <a:rPr lang="en-US" sz="2000" kern="0" dirty="0"/>
              <a:t>This presentation has been prepared for information purposes for potential grant beneficiaries.</a:t>
            </a:r>
          </a:p>
          <a:p>
            <a:pPr marL="571500" indent="-342900" algn="just">
              <a:buFont typeface="Arial" panose="020B0604020202020204" pitchFamily="34" charset="0"/>
              <a:buChar char="•"/>
            </a:pPr>
            <a:endParaRPr lang="en-US" sz="2000" kern="0" dirty="0"/>
          </a:p>
          <a:p>
            <a:pPr marL="571500" indent="-342900" algn="just">
              <a:buFont typeface="Arial" panose="020B0604020202020204" pitchFamily="34" charset="0"/>
              <a:buChar char="•"/>
            </a:pPr>
            <a:r>
              <a:rPr lang="en-US" sz="2000" kern="0" dirty="0"/>
              <a:t>In case of any conflict between this presentation and the grant guidelines and its annexes, the English Grant Applicant Guidelines and its Annexes will be binding.</a:t>
            </a:r>
          </a:p>
          <a:p>
            <a:pPr marL="571500" indent="-342900" algn="just">
              <a:buFont typeface="Arial" panose="020B0604020202020204" pitchFamily="34" charset="0"/>
              <a:buChar char="•"/>
            </a:pPr>
            <a:endParaRPr lang="en-US" sz="2000" kern="0" dirty="0"/>
          </a:p>
          <a:p>
            <a:pPr marL="571500" indent="-342900" algn="just">
              <a:buFont typeface="Arial" panose="020B0604020202020204" pitchFamily="34" charset="0"/>
              <a:buChar char="•"/>
            </a:pPr>
            <a:r>
              <a:rPr lang="en-GB" sz="2000" kern="0" dirty="0"/>
              <a:t>To ensure equal treatment of applicants, the contracting authority cannot give a prior opinion on the eligibility of lead applicants, co-applicants, an action or specific activities.</a:t>
            </a:r>
          </a:p>
          <a:p>
            <a:pPr marL="571500" indent="-342900" algn="just">
              <a:buFont typeface="Arial" panose="020B0604020202020204" pitchFamily="34" charset="0"/>
              <a:buChar char="•"/>
            </a:pPr>
            <a:endParaRPr lang="en-GB" sz="2400" kern="0" dirty="0"/>
          </a:p>
        </p:txBody>
      </p:sp>
    </p:spTree>
    <p:extLst>
      <p:ext uri="{BB962C8B-B14F-4D97-AF65-F5344CB8AC3E}">
        <p14:creationId xmlns:p14="http://schemas.microsoft.com/office/powerpoint/2010/main" val="3451492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1549" y="1281204"/>
            <a:ext cx="8370931" cy="386003"/>
          </a:xfrm>
          <a:prstGeom prst="rect">
            <a:avLst/>
          </a:prstGeom>
        </p:spPr>
        <p:txBody>
          <a:bodyPr vert="horz" wrap="square" lIns="0" tIns="16510" rIns="0" bIns="0" rtlCol="0">
            <a:spAutoFit/>
          </a:bodyPr>
          <a:lstStyle/>
          <a:p>
            <a:pPr marL="12700">
              <a:lnSpc>
                <a:spcPct val="100000"/>
              </a:lnSpc>
              <a:spcBef>
                <a:spcPts val="130"/>
              </a:spcBef>
            </a:pPr>
            <a:r>
              <a:rPr lang="en-US" spc="65" dirty="0">
                <a:cs typeface="Arial"/>
              </a:rPr>
              <a:t>Online Application Portal: Communications</a:t>
            </a:r>
            <a:endParaRPr spc="65" dirty="0">
              <a:latin typeface="Arial"/>
              <a:cs typeface="Arial"/>
            </a:endParaRPr>
          </a:p>
        </p:txBody>
      </p:sp>
      <p:sp>
        <p:nvSpPr>
          <p:cNvPr id="3" name="object 3"/>
          <p:cNvSpPr txBox="1"/>
          <p:nvPr/>
        </p:nvSpPr>
        <p:spPr>
          <a:xfrm>
            <a:off x="674369" y="1872932"/>
            <a:ext cx="8218111" cy="1267655"/>
          </a:xfrm>
          <a:prstGeom prst="rect">
            <a:avLst/>
          </a:prstGeom>
        </p:spPr>
        <p:txBody>
          <a:bodyPr vert="horz" wrap="square" lIns="0" tIns="15875" rIns="0" bIns="0" rtlCol="0">
            <a:spAutoFit/>
          </a:bodyPr>
          <a:lstStyle/>
          <a:p>
            <a:pPr marL="12700">
              <a:lnSpc>
                <a:spcPts val="1590"/>
              </a:lnSpc>
            </a:pPr>
            <a:r>
              <a:rPr lang="en-GB" dirty="0">
                <a:sym typeface="Wingdings" panose="05000000000000000000" pitchFamily="2" charset="2"/>
              </a:rPr>
              <a:t>All </a:t>
            </a:r>
            <a:r>
              <a:rPr lang="en-GB" b="1" dirty="0">
                <a:sym typeface="Wingdings" panose="05000000000000000000" pitchFamily="2" charset="2"/>
              </a:rPr>
              <a:t>communication</a:t>
            </a:r>
            <a:r>
              <a:rPr lang="en-GB" dirty="0">
                <a:sym typeface="Wingdings" panose="05000000000000000000" pitchFamily="2" charset="2"/>
              </a:rPr>
              <a:t> with the applicants is handled through the </a:t>
            </a:r>
            <a:r>
              <a:rPr lang="en-GB" i="1" dirty="0">
                <a:sym typeface="Wingdings" panose="05000000000000000000" pitchFamily="2" charset="2"/>
              </a:rPr>
              <a:t>Correspondence</a:t>
            </a:r>
            <a:r>
              <a:rPr lang="en-GB" dirty="0">
                <a:sym typeface="Wingdings" panose="05000000000000000000" pitchFamily="2" charset="2"/>
              </a:rPr>
              <a:t> and </a:t>
            </a:r>
            <a:r>
              <a:rPr lang="en-GB" i="1" dirty="0">
                <a:sym typeface="Wingdings" panose="05000000000000000000" pitchFamily="2" charset="2"/>
              </a:rPr>
              <a:t>Clarifications </a:t>
            </a:r>
            <a:r>
              <a:rPr lang="en-GB" dirty="0">
                <a:sym typeface="Wingdings" panose="05000000000000000000" pitchFamily="2" charset="2"/>
              </a:rPr>
              <a:t>functions of the portal.</a:t>
            </a:r>
          </a:p>
          <a:p>
            <a:pPr marL="12700">
              <a:lnSpc>
                <a:spcPts val="1590"/>
              </a:lnSpc>
            </a:pPr>
            <a:endParaRPr lang="en-US" sz="1400" spc="30" dirty="0">
              <a:solidFill>
                <a:srgbClr val="606264"/>
              </a:solidFill>
              <a:latin typeface="+mn-lt"/>
              <a:cs typeface="Arial MT"/>
            </a:endParaRPr>
          </a:p>
          <a:p>
            <a:pPr marL="12700">
              <a:lnSpc>
                <a:spcPts val="1590"/>
              </a:lnSpc>
            </a:pPr>
            <a:r>
              <a:rPr sz="1400" spc="30" dirty="0">
                <a:solidFill>
                  <a:srgbClr val="606264"/>
                </a:solidFill>
                <a:latin typeface="+mn-lt"/>
                <a:cs typeface="Arial MT"/>
              </a:rPr>
              <a:t>When</a:t>
            </a:r>
            <a:r>
              <a:rPr sz="1400" spc="-135" dirty="0">
                <a:solidFill>
                  <a:srgbClr val="606264"/>
                </a:solidFill>
                <a:latin typeface="+mn-lt"/>
                <a:cs typeface="Arial MT"/>
              </a:rPr>
              <a:t> </a:t>
            </a:r>
            <a:r>
              <a:rPr lang="en-GB" sz="1400" spc="-15" dirty="0">
                <a:solidFill>
                  <a:srgbClr val="606264"/>
                </a:solidFill>
                <a:latin typeface="+mn-lt"/>
                <a:cs typeface="Arial MT"/>
              </a:rPr>
              <a:t>ICMPD </a:t>
            </a:r>
            <a:r>
              <a:rPr sz="1400" spc="20" dirty="0">
                <a:solidFill>
                  <a:srgbClr val="606264"/>
                </a:solidFill>
                <a:latin typeface="+mn-lt"/>
                <a:cs typeface="Arial MT"/>
              </a:rPr>
              <a:t>sends</a:t>
            </a:r>
            <a:r>
              <a:rPr sz="1400" spc="-125" dirty="0">
                <a:solidFill>
                  <a:srgbClr val="606264"/>
                </a:solidFill>
                <a:latin typeface="+mn-lt"/>
                <a:cs typeface="Arial MT"/>
              </a:rPr>
              <a:t> </a:t>
            </a:r>
            <a:r>
              <a:rPr sz="1400" spc="10" dirty="0">
                <a:solidFill>
                  <a:srgbClr val="606264"/>
                </a:solidFill>
                <a:latin typeface="+mn-lt"/>
                <a:cs typeface="Arial MT"/>
              </a:rPr>
              <a:t>you</a:t>
            </a:r>
            <a:r>
              <a:rPr sz="1400" spc="-55" dirty="0">
                <a:solidFill>
                  <a:srgbClr val="606264"/>
                </a:solidFill>
                <a:latin typeface="+mn-lt"/>
                <a:cs typeface="Arial MT"/>
              </a:rPr>
              <a:t> </a:t>
            </a:r>
            <a:r>
              <a:rPr sz="1400" spc="15" dirty="0">
                <a:solidFill>
                  <a:srgbClr val="606264"/>
                </a:solidFill>
                <a:latin typeface="+mn-lt"/>
                <a:cs typeface="Arial MT"/>
              </a:rPr>
              <a:t>a</a:t>
            </a:r>
            <a:r>
              <a:rPr sz="1400" spc="25" dirty="0">
                <a:solidFill>
                  <a:srgbClr val="606264"/>
                </a:solidFill>
                <a:latin typeface="+mn-lt"/>
                <a:cs typeface="Arial MT"/>
              </a:rPr>
              <a:t> </a:t>
            </a:r>
            <a:r>
              <a:rPr sz="1400" spc="10" dirty="0">
                <a:solidFill>
                  <a:srgbClr val="606264"/>
                </a:solidFill>
                <a:latin typeface="+mn-lt"/>
                <a:cs typeface="Arial MT"/>
              </a:rPr>
              <a:t>correspondence</a:t>
            </a:r>
            <a:r>
              <a:rPr sz="1400" spc="-210" dirty="0">
                <a:solidFill>
                  <a:srgbClr val="606264"/>
                </a:solidFill>
                <a:latin typeface="+mn-lt"/>
                <a:cs typeface="Arial MT"/>
              </a:rPr>
              <a:t> </a:t>
            </a:r>
            <a:r>
              <a:rPr sz="1400" spc="25" dirty="0">
                <a:solidFill>
                  <a:srgbClr val="606264"/>
                </a:solidFill>
                <a:latin typeface="+mn-lt"/>
                <a:cs typeface="Arial MT"/>
              </a:rPr>
              <a:t>message</a:t>
            </a:r>
            <a:r>
              <a:rPr sz="1400" spc="-204" dirty="0">
                <a:solidFill>
                  <a:srgbClr val="606264"/>
                </a:solidFill>
                <a:latin typeface="+mn-lt"/>
                <a:cs typeface="Arial MT"/>
              </a:rPr>
              <a:t> </a:t>
            </a:r>
            <a:r>
              <a:rPr sz="1400" spc="10" dirty="0">
                <a:solidFill>
                  <a:srgbClr val="606264"/>
                </a:solidFill>
                <a:latin typeface="+mn-lt"/>
                <a:cs typeface="Arial MT"/>
              </a:rPr>
              <a:t>you</a:t>
            </a:r>
            <a:r>
              <a:rPr sz="1400" spc="-130" dirty="0">
                <a:solidFill>
                  <a:srgbClr val="606264"/>
                </a:solidFill>
                <a:latin typeface="+mn-lt"/>
                <a:cs typeface="Arial MT"/>
              </a:rPr>
              <a:t> </a:t>
            </a:r>
            <a:r>
              <a:rPr sz="1400" spc="-15" dirty="0">
                <a:solidFill>
                  <a:srgbClr val="606264"/>
                </a:solidFill>
                <a:latin typeface="+mn-lt"/>
                <a:cs typeface="Arial MT"/>
              </a:rPr>
              <a:t>will</a:t>
            </a:r>
            <a:r>
              <a:rPr sz="1400" spc="45" dirty="0">
                <a:solidFill>
                  <a:srgbClr val="606264"/>
                </a:solidFill>
                <a:latin typeface="+mn-lt"/>
                <a:cs typeface="Arial MT"/>
              </a:rPr>
              <a:t> </a:t>
            </a:r>
            <a:r>
              <a:rPr sz="1400" spc="10" dirty="0">
                <a:solidFill>
                  <a:srgbClr val="606264"/>
                </a:solidFill>
                <a:latin typeface="+mn-lt"/>
                <a:cs typeface="Arial MT"/>
              </a:rPr>
              <a:t>receive</a:t>
            </a:r>
            <a:r>
              <a:rPr sz="1400" spc="-55" dirty="0">
                <a:solidFill>
                  <a:srgbClr val="606264"/>
                </a:solidFill>
                <a:latin typeface="+mn-lt"/>
                <a:cs typeface="Arial MT"/>
              </a:rPr>
              <a:t> </a:t>
            </a:r>
            <a:r>
              <a:rPr sz="1400" spc="-10" dirty="0">
                <a:solidFill>
                  <a:srgbClr val="606264"/>
                </a:solidFill>
                <a:latin typeface="+mn-lt"/>
                <a:cs typeface="Arial MT"/>
              </a:rPr>
              <a:t>an</a:t>
            </a:r>
            <a:r>
              <a:rPr sz="1400" spc="-55" dirty="0">
                <a:solidFill>
                  <a:srgbClr val="606264"/>
                </a:solidFill>
                <a:latin typeface="+mn-lt"/>
                <a:cs typeface="Arial MT"/>
              </a:rPr>
              <a:t> </a:t>
            </a:r>
            <a:r>
              <a:rPr sz="1400" dirty="0">
                <a:solidFill>
                  <a:srgbClr val="606264"/>
                </a:solidFill>
                <a:latin typeface="+mn-lt"/>
                <a:cs typeface="Arial MT"/>
              </a:rPr>
              <a:t>automated</a:t>
            </a:r>
            <a:r>
              <a:rPr sz="1400" spc="50" dirty="0">
                <a:solidFill>
                  <a:srgbClr val="606264"/>
                </a:solidFill>
                <a:latin typeface="+mn-lt"/>
                <a:cs typeface="Arial MT"/>
              </a:rPr>
              <a:t> </a:t>
            </a:r>
            <a:r>
              <a:rPr sz="1400" spc="5" dirty="0">
                <a:solidFill>
                  <a:srgbClr val="606264"/>
                </a:solidFill>
                <a:latin typeface="+mn-lt"/>
                <a:cs typeface="Arial MT"/>
              </a:rPr>
              <a:t>email</a:t>
            </a:r>
            <a:r>
              <a:rPr lang="en-GB" sz="1400" spc="5" dirty="0">
                <a:solidFill>
                  <a:srgbClr val="606264"/>
                </a:solidFill>
                <a:latin typeface="+mn-lt"/>
                <a:cs typeface="Arial MT"/>
              </a:rPr>
              <a:t> </a:t>
            </a:r>
            <a:r>
              <a:rPr sz="1400" dirty="0">
                <a:solidFill>
                  <a:srgbClr val="606264"/>
                </a:solidFill>
                <a:latin typeface="+mn-lt"/>
                <a:cs typeface="Arial MT"/>
              </a:rPr>
              <a:t>notification.</a:t>
            </a:r>
            <a:r>
              <a:rPr sz="1400" spc="-110" dirty="0">
                <a:solidFill>
                  <a:srgbClr val="606264"/>
                </a:solidFill>
                <a:latin typeface="+mn-lt"/>
                <a:cs typeface="Arial MT"/>
              </a:rPr>
              <a:t> </a:t>
            </a:r>
            <a:r>
              <a:rPr sz="1400" spc="5" dirty="0">
                <a:solidFill>
                  <a:srgbClr val="606264"/>
                </a:solidFill>
                <a:latin typeface="+mn-lt"/>
                <a:cs typeface="Arial MT"/>
              </a:rPr>
              <a:t>The</a:t>
            </a:r>
            <a:r>
              <a:rPr sz="1400" spc="-55" dirty="0">
                <a:solidFill>
                  <a:srgbClr val="606264"/>
                </a:solidFill>
                <a:latin typeface="+mn-lt"/>
                <a:cs typeface="Arial MT"/>
              </a:rPr>
              <a:t> </a:t>
            </a:r>
            <a:r>
              <a:rPr sz="1400" spc="10" dirty="0">
                <a:solidFill>
                  <a:srgbClr val="606264"/>
                </a:solidFill>
                <a:latin typeface="+mn-lt"/>
                <a:cs typeface="Arial MT"/>
              </a:rPr>
              <a:t>correspondence</a:t>
            </a:r>
            <a:r>
              <a:rPr sz="1400" spc="-130" dirty="0">
                <a:solidFill>
                  <a:srgbClr val="606264"/>
                </a:solidFill>
                <a:latin typeface="+mn-lt"/>
                <a:cs typeface="Arial MT"/>
              </a:rPr>
              <a:t> </a:t>
            </a:r>
            <a:r>
              <a:rPr sz="1400" spc="15" dirty="0">
                <a:solidFill>
                  <a:srgbClr val="606264"/>
                </a:solidFill>
                <a:latin typeface="+mn-lt"/>
                <a:cs typeface="Arial MT"/>
              </a:rPr>
              <a:t>message</a:t>
            </a:r>
            <a:r>
              <a:rPr sz="1400" spc="-55" dirty="0">
                <a:solidFill>
                  <a:srgbClr val="606264"/>
                </a:solidFill>
                <a:latin typeface="+mn-lt"/>
                <a:cs typeface="Arial MT"/>
              </a:rPr>
              <a:t> </a:t>
            </a:r>
            <a:r>
              <a:rPr sz="1400" spc="10" dirty="0">
                <a:solidFill>
                  <a:srgbClr val="606264"/>
                </a:solidFill>
                <a:latin typeface="+mn-lt"/>
                <a:cs typeface="Arial MT"/>
              </a:rPr>
              <a:t>can</a:t>
            </a:r>
            <a:r>
              <a:rPr sz="1400" spc="-210" dirty="0">
                <a:solidFill>
                  <a:srgbClr val="606264"/>
                </a:solidFill>
                <a:latin typeface="+mn-lt"/>
                <a:cs typeface="Arial MT"/>
              </a:rPr>
              <a:t> </a:t>
            </a:r>
            <a:r>
              <a:rPr sz="1400" spc="25" dirty="0">
                <a:solidFill>
                  <a:srgbClr val="606264"/>
                </a:solidFill>
                <a:latin typeface="+mn-lt"/>
                <a:cs typeface="Arial MT"/>
              </a:rPr>
              <a:t>be</a:t>
            </a:r>
            <a:r>
              <a:rPr sz="1400" spc="-55" dirty="0">
                <a:solidFill>
                  <a:srgbClr val="606264"/>
                </a:solidFill>
                <a:latin typeface="+mn-lt"/>
                <a:cs typeface="Arial MT"/>
              </a:rPr>
              <a:t> </a:t>
            </a:r>
            <a:r>
              <a:rPr sz="1400" spc="20" dirty="0">
                <a:solidFill>
                  <a:srgbClr val="606264"/>
                </a:solidFill>
                <a:latin typeface="+mn-lt"/>
                <a:cs typeface="Arial MT"/>
              </a:rPr>
              <a:t>accessed</a:t>
            </a:r>
            <a:r>
              <a:rPr sz="1400" spc="-210" dirty="0">
                <a:solidFill>
                  <a:srgbClr val="606264"/>
                </a:solidFill>
                <a:latin typeface="+mn-lt"/>
                <a:cs typeface="Arial MT"/>
              </a:rPr>
              <a:t> </a:t>
            </a:r>
            <a:r>
              <a:rPr sz="1400" spc="25" dirty="0">
                <a:solidFill>
                  <a:srgbClr val="606264"/>
                </a:solidFill>
                <a:latin typeface="+mn-lt"/>
                <a:cs typeface="Arial MT"/>
              </a:rPr>
              <a:t>from</a:t>
            </a:r>
            <a:r>
              <a:rPr sz="1400" spc="-145" dirty="0">
                <a:solidFill>
                  <a:srgbClr val="606264"/>
                </a:solidFill>
                <a:latin typeface="+mn-lt"/>
                <a:cs typeface="Arial MT"/>
              </a:rPr>
              <a:t> </a:t>
            </a:r>
            <a:r>
              <a:rPr sz="1400" spc="-5" dirty="0">
                <a:solidFill>
                  <a:srgbClr val="606264"/>
                </a:solidFill>
                <a:latin typeface="+mn-lt"/>
                <a:cs typeface="Arial MT"/>
              </a:rPr>
              <a:t>three</a:t>
            </a:r>
            <a:r>
              <a:rPr sz="1400" spc="-55" dirty="0">
                <a:solidFill>
                  <a:srgbClr val="606264"/>
                </a:solidFill>
                <a:latin typeface="+mn-lt"/>
                <a:cs typeface="Arial MT"/>
              </a:rPr>
              <a:t> </a:t>
            </a:r>
            <a:r>
              <a:rPr sz="1400" spc="20" dirty="0">
                <a:solidFill>
                  <a:srgbClr val="606264"/>
                </a:solidFill>
                <a:latin typeface="+mn-lt"/>
                <a:cs typeface="Arial MT"/>
              </a:rPr>
              <a:t>places</a:t>
            </a:r>
            <a:r>
              <a:rPr lang="en-GB" sz="1400" spc="20" dirty="0">
                <a:solidFill>
                  <a:srgbClr val="606264"/>
                </a:solidFill>
                <a:latin typeface="+mn-lt"/>
                <a:cs typeface="Arial MT"/>
              </a:rPr>
              <a:t> </a:t>
            </a:r>
            <a:r>
              <a:rPr lang="en-GB" sz="1400" i="1" spc="20" dirty="0">
                <a:solidFill>
                  <a:srgbClr val="606264"/>
                </a:solidFill>
                <a:latin typeface="+mn-lt"/>
                <a:cs typeface="Arial MT"/>
              </a:rPr>
              <a:t>(1, 2, 3)</a:t>
            </a:r>
            <a:r>
              <a:rPr sz="1400" spc="20" dirty="0">
                <a:solidFill>
                  <a:srgbClr val="606264"/>
                </a:solidFill>
                <a:latin typeface="+mn-lt"/>
                <a:cs typeface="Arial MT"/>
              </a:rPr>
              <a:t>.</a:t>
            </a:r>
            <a:endParaRPr lang="en-GB" sz="1400" spc="20" dirty="0">
              <a:solidFill>
                <a:srgbClr val="606264"/>
              </a:solidFill>
              <a:latin typeface="+mn-lt"/>
              <a:cs typeface="Arial MT"/>
            </a:endParaRPr>
          </a:p>
          <a:p>
            <a:pPr marL="12700">
              <a:lnSpc>
                <a:spcPts val="1590"/>
              </a:lnSpc>
            </a:pPr>
            <a:endParaRPr lang="en-GB" sz="1400" spc="20" dirty="0">
              <a:solidFill>
                <a:srgbClr val="606264"/>
              </a:solidFill>
              <a:latin typeface="+mn-lt"/>
              <a:cs typeface="Arial MT"/>
            </a:endParaRPr>
          </a:p>
        </p:txBody>
      </p:sp>
      <p:sp>
        <p:nvSpPr>
          <p:cNvPr id="20" name="object 20"/>
          <p:cNvSpPr txBox="1"/>
          <p:nvPr/>
        </p:nvSpPr>
        <p:spPr>
          <a:xfrm>
            <a:off x="8684641" y="6674249"/>
            <a:ext cx="191135" cy="142875"/>
          </a:xfrm>
          <a:prstGeom prst="rect">
            <a:avLst/>
          </a:prstGeom>
        </p:spPr>
        <p:txBody>
          <a:bodyPr vert="horz" wrap="square" lIns="0" tIns="5715" rIns="0" bIns="0" rtlCol="0">
            <a:spAutoFit/>
          </a:bodyPr>
          <a:lstStyle/>
          <a:p>
            <a:pPr marL="38100">
              <a:lnSpc>
                <a:spcPct val="100000"/>
              </a:lnSpc>
              <a:spcBef>
                <a:spcPts val="45"/>
              </a:spcBef>
            </a:pPr>
            <a:fld id="{81D60167-4931-47E6-BA6A-407CBD079E47}" type="slidenum">
              <a:rPr sz="800" b="1" spc="10" dirty="0">
                <a:solidFill>
                  <a:srgbClr val="52504F"/>
                </a:solidFill>
                <a:latin typeface="Arial"/>
                <a:cs typeface="Arial"/>
              </a:rPr>
              <a:t>29</a:t>
            </a:fld>
            <a:endParaRPr sz="800">
              <a:latin typeface="Arial"/>
              <a:cs typeface="Arial"/>
            </a:endParaRPr>
          </a:p>
        </p:txBody>
      </p:sp>
      <p:pic>
        <p:nvPicPr>
          <p:cNvPr id="19" name="Picture 18"/>
          <p:cNvPicPr>
            <a:picLocks noChangeAspect="1"/>
          </p:cNvPicPr>
          <p:nvPr/>
        </p:nvPicPr>
        <p:blipFill>
          <a:blip r:embed="rId2"/>
          <a:stretch>
            <a:fillRect/>
          </a:stretch>
        </p:blipFill>
        <p:spPr>
          <a:xfrm>
            <a:off x="525904" y="3144266"/>
            <a:ext cx="3465583" cy="2168465"/>
          </a:xfrm>
          <a:prstGeom prst="rect">
            <a:avLst/>
          </a:prstGeom>
        </p:spPr>
      </p:pic>
      <p:pic>
        <p:nvPicPr>
          <p:cNvPr id="21" name="Picture 20"/>
          <p:cNvPicPr>
            <a:picLocks noChangeAspect="1"/>
          </p:cNvPicPr>
          <p:nvPr/>
        </p:nvPicPr>
        <p:blipFill>
          <a:blip r:embed="rId3"/>
          <a:stretch>
            <a:fillRect/>
          </a:stretch>
        </p:blipFill>
        <p:spPr>
          <a:xfrm>
            <a:off x="4261368" y="3144266"/>
            <a:ext cx="4423845" cy="2289820"/>
          </a:xfrm>
          <a:prstGeom prst="rect">
            <a:avLst/>
          </a:prstGeom>
        </p:spPr>
      </p:pic>
      <p:sp>
        <p:nvSpPr>
          <p:cNvPr id="22" name="object 27"/>
          <p:cNvSpPr txBox="1"/>
          <p:nvPr/>
        </p:nvSpPr>
        <p:spPr>
          <a:xfrm>
            <a:off x="2227793" y="4872458"/>
            <a:ext cx="144016" cy="24365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0" tIns="12700" rIns="0" bIns="0" rtlCol="0">
            <a:spAutoFit/>
          </a:bodyPr>
          <a:lstStyle/>
          <a:p>
            <a:pPr marL="12700">
              <a:lnSpc>
                <a:spcPct val="100000"/>
              </a:lnSpc>
              <a:spcBef>
                <a:spcPts val="100"/>
              </a:spcBef>
            </a:pPr>
            <a:r>
              <a:rPr lang="en-GB" sz="1500" dirty="0">
                <a:solidFill>
                  <a:schemeClr val="tx1"/>
                </a:solidFill>
                <a:latin typeface="+mj-lt"/>
                <a:cs typeface="Calibri"/>
              </a:rPr>
              <a:t>2</a:t>
            </a:r>
            <a:endParaRPr sz="1500" dirty="0">
              <a:solidFill>
                <a:schemeClr val="tx1"/>
              </a:solidFill>
              <a:latin typeface="+mj-lt"/>
              <a:cs typeface="Calibri"/>
            </a:endParaRPr>
          </a:p>
        </p:txBody>
      </p:sp>
      <p:sp>
        <p:nvSpPr>
          <p:cNvPr id="23" name="object 27"/>
          <p:cNvSpPr txBox="1"/>
          <p:nvPr/>
        </p:nvSpPr>
        <p:spPr>
          <a:xfrm>
            <a:off x="2139734" y="3807275"/>
            <a:ext cx="144016" cy="24365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0" tIns="12700" rIns="0" bIns="0" rtlCol="0">
            <a:spAutoFit/>
          </a:bodyPr>
          <a:lstStyle/>
          <a:p>
            <a:pPr marL="12700">
              <a:lnSpc>
                <a:spcPct val="100000"/>
              </a:lnSpc>
              <a:spcBef>
                <a:spcPts val="100"/>
              </a:spcBef>
            </a:pPr>
            <a:r>
              <a:rPr lang="en-GB" sz="1500" dirty="0">
                <a:solidFill>
                  <a:schemeClr val="tx1"/>
                </a:solidFill>
                <a:latin typeface="+mj-lt"/>
                <a:cs typeface="Calibri"/>
              </a:rPr>
              <a:t>1</a:t>
            </a:r>
            <a:endParaRPr sz="1500" dirty="0">
              <a:solidFill>
                <a:schemeClr val="tx1"/>
              </a:solidFill>
              <a:latin typeface="+mj-lt"/>
              <a:cs typeface="Calibri"/>
            </a:endParaRPr>
          </a:p>
        </p:txBody>
      </p:sp>
      <p:sp>
        <p:nvSpPr>
          <p:cNvPr id="24" name="object 27"/>
          <p:cNvSpPr txBox="1"/>
          <p:nvPr/>
        </p:nvSpPr>
        <p:spPr>
          <a:xfrm>
            <a:off x="5796136" y="2900610"/>
            <a:ext cx="144016" cy="24365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0" tIns="12700" rIns="0" bIns="0" rtlCol="0">
            <a:spAutoFit/>
          </a:bodyPr>
          <a:lstStyle/>
          <a:p>
            <a:pPr marL="12700">
              <a:lnSpc>
                <a:spcPct val="100000"/>
              </a:lnSpc>
              <a:spcBef>
                <a:spcPts val="100"/>
              </a:spcBef>
            </a:pPr>
            <a:r>
              <a:rPr lang="en-GB" sz="1500" dirty="0">
                <a:solidFill>
                  <a:schemeClr val="tx1"/>
                </a:solidFill>
                <a:latin typeface="+mj-lt"/>
                <a:cs typeface="Calibri"/>
              </a:rPr>
              <a:t>3</a:t>
            </a:r>
            <a:endParaRPr sz="1500" dirty="0">
              <a:solidFill>
                <a:schemeClr val="tx1"/>
              </a:solidFill>
              <a:latin typeface="+mj-lt"/>
              <a:cs typeface="Calibri"/>
            </a:endParaRPr>
          </a:p>
        </p:txBody>
      </p:sp>
    </p:spTree>
    <p:extLst>
      <p:ext uri="{BB962C8B-B14F-4D97-AF65-F5344CB8AC3E}">
        <p14:creationId xmlns:p14="http://schemas.microsoft.com/office/powerpoint/2010/main" val="29147687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1549" y="1281204"/>
            <a:ext cx="8370931" cy="386003"/>
          </a:xfrm>
          <a:prstGeom prst="rect">
            <a:avLst/>
          </a:prstGeom>
        </p:spPr>
        <p:txBody>
          <a:bodyPr vert="horz" wrap="square" lIns="0" tIns="16510" rIns="0" bIns="0" rtlCol="0">
            <a:spAutoFit/>
          </a:bodyPr>
          <a:lstStyle/>
          <a:p>
            <a:pPr marL="12700">
              <a:lnSpc>
                <a:spcPct val="100000"/>
              </a:lnSpc>
              <a:spcBef>
                <a:spcPts val="130"/>
              </a:spcBef>
            </a:pPr>
            <a:r>
              <a:rPr lang="en-US" spc="65" dirty="0">
                <a:cs typeface="Arial"/>
              </a:rPr>
              <a:t>Online Application Portal: Clarifications issued by ICMPD</a:t>
            </a:r>
            <a:endParaRPr spc="65" dirty="0">
              <a:latin typeface="+mn-lt"/>
              <a:cs typeface="Arial"/>
            </a:endParaRPr>
          </a:p>
        </p:txBody>
      </p:sp>
      <p:sp>
        <p:nvSpPr>
          <p:cNvPr id="3" name="object 3"/>
          <p:cNvSpPr txBox="1"/>
          <p:nvPr/>
        </p:nvSpPr>
        <p:spPr>
          <a:xfrm>
            <a:off x="521549" y="1872932"/>
            <a:ext cx="8354227" cy="989502"/>
          </a:xfrm>
          <a:prstGeom prst="rect">
            <a:avLst/>
          </a:prstGeom>
        </p:spPr>
        <p:txBody>
          <a:bodyPr vert="horz" wrap="square" lIns="0" tIns="15875" rIns="0" bIns="0" rtlCol="0">
            <a:spAutoFit/>
          </a:bodyPr>
          <a:lstStyle/>
          <a:p>
            <a:pPr marL="12700" marR="5080">
              <a:lnSpc>
                <a:spcPct val="91700"/>
              </a:lnSpc>
            </a:pPr>
            <a:r>
              <a:rPr lang="en-GB" sz="1400" spc="5" dirty="0">
                <a:solidFill>
                  <a:srgbClr val="606264"/>
                </a:solidFill>
                <a:latin typeface="+mj-lt"/>
                <a:cs typeface="Arial MT"/>
              </a:rPr>
              <a:t>Clarifications </a:t>
            </a:r>
            <a:r>
              <a:rPr sz="1400" spc="5" dirty="0">
                <a:solidFill>
                  <a:srgbClr val="606264"/>
                </a:solidFill>
                <a:latin typeface="+mj-lt"/>
                <a:cs typeface="Arial MT"/>
              </a:rPr>
              <a:t>may</a:t>
            </a:r>
            <a:r>
              <a:rPr sz="1400" spc="-50" dirty="0">
                <a:solidFill>
                  <a:srgbClr val="606264"/>
                </a:solidFill>
                <a:latin typeface="+mj-lt"/>
                <a:cs typeface="Arial MT"/>
              </a:rPr>
              <a:t> </a:t>
            </a:r>
            <a:r>
              <a:rPr sz="1400" spc="30" dirty="0">
                <a:solidFill>
                  <a:srgbClr val="606264"/>
                </a:solidFill>
                <a:latin typeface="+mj-lt"/>
                <a:cs typeface="Arial MT"/>
              </a:rPr>
              <a:t>be</a:t>
            </a:r>
            <a:r>
              <a:rPr sz="1400" spc="-55" dirty="0">
                <a:solidFill>
                  <a:srgbClr val="606264"/>
                </a:solidFill>
                <a:latin typeface="+mj-lt"/>
                <a:cs typeface="Arial MT"/>
              </a:rPr>
              <a:t> </a:t>
            </a:r>
            <a:r>
              <a:rPr sz="1400" spc="10" dirty="0">
                <a:solidFill>
                  <a:srgbClr val="606264"/>
                </a:solidFill>
                <a:latin typeface="+mj-lt"/>
                <a:cs typeface="Arial MT"/>
              </a:rPr>
              <a:t>published</a:t>
            </a:r>
            <a:r>
              <a:rPr sz="1400" spc="-130" dirty="0">
                <a:solidFill>
                  <a:srgbClr val="606264"/>
                </a:solidFill>
                <a:latin typeface="+mj-lt"/>
                <a:cs typeface="Arial MT"/>
              </a:rPr>
              <a:t> </a:t>
            </a:r>
            <a:r>
              <a:rPr sz="1400" spc="25" dirty="0">
                <a:solidFill>
                  <a:srgbClr val="606264"/>
                </a:solidFill>
                <a:latin typeface="+mj-lt"/>
                <a:cs typeface="Arial MT"/>
              </a:rPr>
              <a:t>by</a:t>
            </a:r>
            <a:r>
              <a:rPr sz="1400" spc="-125" dirty="0">
                <a:solidFill>
                  <a:srgbClr val="606264"/>
                </a:solidFill>
                <a:latin typeface="+mj-lt"/>
                <a:cs typeface="Arial MT"/>
              </a:rPr>
              <a:t> </a:t>
            </a:r>
            <a:r>
              <a:rPr lang="en-GB" sz="1400" spc="-15" dirty="0">
                <a:solidFill>
                  <a:srgbClr val="606264"/>
                </a:solidFill>
                <a:latin typeface="+mj-lt"/>
                <a:cs typeface="Arial MT"/>
              </a:rPr>
              <a:t>ICMPD </a:t>
            </a:r>
            <a:r>
              <a:rPr sz="1400" spc="-5" dirty="0">
                <a:solidFill>
                  <a:srgbClr val="606264"/>
                </a:solidFill>
                <a:latin typeface="+mj-lt"/>
                <a:cs typeface="Arial MT"/>
              </a:rPr>
              <a:t>to</a:t>
            </a:r>
            <a:r>
              <a:rPr sz="1400" spc="20" dirty="0">
                <a:solidFill>
                  <a:srgbClr val="606264"/>
                </a:solidFill>
                <a:latin typeface="+mj-lt"/>
                <a:cs typeface="Arial MT"/>
              </a:rPr>
              <a:t> </a:t>
            </a:r>
            <a:r>
              <a:rPr sz="1400" spc="10" dirty="0">
                <a:solidFill>
                  <a:srgbClr val="606264"/>
                </a:solidFill>
                <a:latin typeface="+mj-lt"/>
                <a:cs typeface="Arial MT"/>
              </a:rPr>
              <a:t>inform</a:t>
            </a:r>
            <a:r>
              <a:rPr sz="1400" spc="-75" dirty="0">
                <a:solidFill>
                  <a:srgbClr val="606264"/>
                </a:solidFill>
                <a:latin typeface="+mj-lt"/>
                <a:cs typeface="Arial MT"/>
              </a:rPr>
              <a:t> </a:t>
            </a:r>
            <a:r>
              <a:rPr sz="1400" spc="-15" dirty="0">
                <a:solidFill>
                  <a:srgbClr val="606264"/>
                </a:solidFill>
                <a:latin typeface="+mj-lt"/>
                <a:cs typeface="Arial MT"/>
              </a:rPr>
              <a:t>all</a:t>
            </a:r>
            <a:r>
              <a:rPr sz="1400" spc="-25" dirty="0">
                <a:solidFill>
                  <a:srgbClr val="606264"/>
                </a:solidFill>
                <a:latin typeface="+mj-lt"/>
                <a:cs typeface="Arial MT"/>
              </a:rPr>
              <a:t> </a:t>
            </a:r>
            <a:r>
              <a:rPr sz="1400" dirty="0">
                <a:solidFill>
                  <a:srgbClr val="606264"/>
                </a:solidFill>
                <a:latin typeface="+mj-lt"/>
                <a:cs typeface="Arial MT"/>
              </a:rPr>
              <a:t>potential</a:t>
            </a:r>
            <a:r>
              <a:rPr sz="1400" spc="-30" dirty="0">
                <a:solidFill>
                  <a:srgbClr val="606264"/>
                </a:solidFill>
                <a:latin typeface="+mj-lt"/>
                <a:cs typeface="Arial MT"/>
              </a:rPr>
              <a:t> </a:t>
            </a:r>
            <a:r>
              <a:rPr lang="en-GB" sz="1400" spc="10" dirty="0">
                <a:solidFill>
                  <a:srgbClr val="606264"/>
                </a:solidFill>
                <a:latin typeface="+mj-lt"/>
                <a:cs typeface="Arial MT"/>
              </a:rPr>
              <a:t>applicants</a:t>
            </a:r>
            <a:r>
              <a:rPr sz="1400" spc="-130" dirty="0">
                <a:solidFill>
                  <a:srgbClr val="606264"/>
                </a:solidFill>
                <a:latin typeface="+mj-lt"/>
                <a:cs typeface="Arial MT"/>
              </a:rPr>
              <a:t> </a:t>
            </a:r>
            <a:r>
              <a:rPr sz="1400" spc="25" dirty="0">
                <a:solidFill>
                  <a:srgbClr val="606264"/>
                </a:solidFill>
                <a:latin typeface="+mj-lt"/>
                <a:cs typeface="Arial MT"/>
              </a:rPr>
              <a:t>of</a:t>
            </a:r>
            <a:r>
              <a:rPr sz="1400" spc="-110" dirty="0">
                <a:solidFill>
                  <a:srgbClr val="606264"/>
                </a:solidFill>
                <a:latin typeface="+mj-lt"/>
                <a:cs typeface="Arial MT"/>
              </a:rPr>
              <a:t> </a:t>
            </a:r>
            <a:r>
              <a:rPr sz="1400" spc="-20" dirty="0">
                <a:solidFill>
                  <a:srgbClr val="606264"/>
                </a:solidFill>
                <a:latin typeface="+mj-lt"/>
                <a:cs typeface="Arial MT"/>
              </a:rPr>
              <a:t>any</a:t>
            </a:r>
            <a:r>
              <a:rPr sz="1400" spc="140" dirty="0">
                <a:solidFill>
                  <a:srgbClr val="606264"/>
                </a:solidFill>
                <a:latin typeface="+mj-lt"/>
                <a:cs typeface="Arial MT"/>
              </a:rPr>
              <a:t> </a:t>
            </a:r>
            <a:r>
              <a:rPr sz="1400" spc="-5" dirty="0">
                <a:solidFill>
                  <a:srgbClr val="606264"/>
                </a:solidFill>
                <a:latin typeface="+mj-lt"/>
                <a:cs typeface="Arial MT"/>
              </a:rPr>
              <a:t>material </a:t>
            </a:r>
            <a:r>
              <a:rPr sz="1400" spc="10" dirty="0">
                <a:solidFill>
                  <a:srgbClr val="606264"/>
                </a:solidFill>
                <a:latin typeface="+mj-lt"/>
                <a:cs typeface="Arial MT"/>
              </a:rPr>
              <a:t>changes,</a:t>
            </a:r>
            <a:r>
              <a:rPr sz="1400" spc="-110" dirty="0">
                <a:solidFill>
                  <a:srgbClr val="606264"/>
                </a:solidFill>
                <a:latin typeface="+mj-lt"/>
                <a:cs typeface="Arial MT"/>
              </a:rPr>
              <a:t> </a:t>
            </a:r>
            <a:r>
              <a:rPr sz="1400" spc="10" dirty="0">
                <a:solidFill>
                  <a:srgbClr val="606264"/>
                </a:solidFill>
                <a:latin typeface="+mj-lt"/>
                <a:cs typeface="Arial MT"/>
              </a:rPr>
              <a:t>missing</a:t>
            </a:r>
            <a:r>
              <a:rPr sz="1400" spc="-130" dirty="0">
                <a:solidFill>
                  <a:srgbClr val="606264"/>
                </a:solidFill>
                <a:latin typeface="+mj-lt"/>
                <a:cs typeface="Arial MT"/>
              </a:rPr>
              <a:t> </a:t>
            </a:r>
            <a:r>
              <a:rPr sz="1400" spc="5" dirty="0">
                <a:solidFill>
                  <a:srgbClr val="606264"/>
                </a:solidFill>
                <a:latin typeface="+mj-lt"/>
                <a:cs typeface="Arial MT"/>
              </a:rPr>
              <a:t>information</a:t>
            </a:r>
            <a:r>
              <a:rPr lang="en-GB" sz="1400" spc="5" dirty="0">
                <a:solidFill>
                  <a:srgbClr val="606264"/>
                </a:solidFill>
                <a:latin typeface="+mj-lt"/>
                <a:cs typeface="Arial MT"/>
              </a:rPr>
              <a:t>,</a:t>
            </a:r>
            <a:r>
              <a:rPr sz="1400" spc="-135" dirty="0">
                <a:solidFill>
                  <a:srgbClr val="606264"/>
                </a:solidFill>
                <a:latin typeface="+mj-lt"/>
                <a:cs typeface="Arial MT"/>
              </a:rPr>
              <a:t> </a:t>
            </a:r>
            <a:r>
              <a:rPr sz="1400" spc="25" dirty="0">
                <a:solidFill>
                  <a:srgbClr val="606264"/>
                </a:solidFill>
                <a:latin typeface="+mj-lt"/>
                <a:cs typeface="Arial MT"/>
              </a:rPr>
              <a:t>or</a:t>
            </a:r>
            <a:r>
              <a:rPr sz="1400" spc="-35" dirty="0">
                <a:solidFill>
                  <a:srgbClr val="606264"/>
                </a:solidFill>
                <a:latin typeface="+mj-lt"/>
                <a:cs typeface="Arial MT"/>
              </a:rPr>
              <a:t> </a:t>
            </a:r>
            <a:r>
              <a:rPr sz="1400" spc="15" dirty="0">
                <a:solidFill>
                  <a:srgbClr val="606264"/>
                </a:solidFill>
                <a:latin typeface="+mj-lt"/>
                <a:cs typeface="Arial MT"/>
              </a:rPr>
              <a:t>responses</a:t>
            </a:r>
            <a:r>
              <a:rPr sz="1400" spc="-130" dirty="0">
                <a:solidFill>
                  <a:srgbClr val="606264"/>
                </a:solidFill>
                <a:latin typeface="+mj-lt"/>
                <a:cs typeface="Arial MT"/>
              </a:rPr>
              <a:t> </a:t>
            </a:r>
            <a:r>
              <a:rPr sz="1400" spc="-5" dirty="0">
                <a:solidFill>
                  <a:srgbClr val="606264"/>
                </a:solidFill>
                <a:latin typeface="+mj-lt"/>
                <a:cs typeface="Arial MT"/>
              </a:rPr>
              <a:t>to</a:t>
            </a:r>
            <a:r>
              <a:rPr sz="1400" spc="-130" dirty="0">
                <a:solidFill>
                  <a:srgbClr val="606264"/>
                </a:solidFill>
                <a:latin typeface="+mj-lt"/>
                <a:cs typeface="Arial MT"/>
              </a:rPr>
              <a:t> </a:t>
            </a:r>
            <a:r>
              <a:rPr sz="1400" dirty="0">
                <a:solidFill>
                  <a:srgbClr val="606264"/>
                </a:solidFill>
                <a:latin typeface="+mj-lt"/>
                <a:cs typeface="Arial MT"/>
              </a:rPr>
              <a:t>clarifications</a:t>
            </a:r>
            <a:r>
              <a:rPr sz="1400" spc="-50" dirty="0">
                <a:solidFill>
                  <a:srgbClr val="606264"/>
                </a:solidFill>
                <a:latin typeface="+mj-lt"/>
                <a:cs typeface="Arial MT"/>
              </a:rPr>
              <a:t> </a:t>
            </a:r>
            <a:r>
              <a:rPr sz="1400" spc="10" dirty="0">
                <a:solidFill>
                  <a:srgbClr val="606264"/>
                </a:solidFill>
                <a:latin typeface="+mj-lt"/>
                <a:cs typeface="Arial MT"/>
              </a:rPr>
              <a:t>questions</a:t>
            </a:r>
            <a:r>
              <a:rPr sz="1400" spc="-130" dirty="0">
                <a:solidFill>
                  <a:srgbClr val="606264"/>
                </a:solidFill>
                <a:latin typeface="+mj-lt"/>
                <a:cs typeface="Arial MT"/>
              </a:rPr>
              <a:t> </a:t>
            </a:r>
            <a:r>
              <a:rPr sz="1400" spc="-20" dirty="0">
                <a:solidFill>
                  <a:srgbClr val="606264"/>
                </a:solidFill>
                <a:latin typeface="+mj-lt"/>
                <a:cs typeface="Arial MT"/>
              </a:rPr>
              <a:t>that</a:t>
            </a:r>
            <a:r>
              <a:rPr sz="1400" spc="40" dirty="0">
                <a:solidFill>
                  <a:srgbClr val="606264"/>
                </a:solidFill>
                <a:latin typeface="+mj-lt"/>
                <a:cs typeface="Arial MT"/>
              </a:rPr>
              <a:t> </a:t>
            </a:r>
            <a:r>
              <a:rPr sz="1400" dirty="0">
                <a:solidFill>
                  <a:srgbClr val="606264"/>
                </a:solidFill>
                <a:latin typeface="+mj-lt"/>
                <a:cs typeface="Arial MT"/>
              </a:rPr>
              <a:t>may</a:t>
            </a:r>
            <a:r>
              <a:rPr sz="1400" spc="40" dirty="0">
                <a:solidFill>
                  <a:srgbClr val="606264"/>
                </a:solidFill>
                <a:latin typeface="+mj-lt"/>
                <a:cs typeface="Arial MT"/>
              </a:rPr>
              <a:t> </a:t>
            </a:r>
            <a:r>
              <a:rPr sz="1400" spc="-20" dirty="0">
                <a:solidFill>
                  <a:srgbClr val="606264"/>
                </a:solidFill>
                <a:latin typeface="+mj-lt"/>
                <a:cs typeface="Arial MT"/>
              </a:rPr>
              <a:t>have</a:t>
            </a:r>
            <a:r>
              <a:rPr sz="1400" spc="95" dirty="0">
                <a:solidFill>
                  <a:srgbClr val="606264"/>
                </a:solidFill>
                <a:latin typeface="+mj-lt"/>
                <a:cs typeface="Arial MT"/>
              </a:rPr>
              <a:t> </a:t>
            </a:r>
            <a:r>
              <a:rPr sz="1400" spc="35" dirty="0">
                <a:solidFill>
                  <a:srgbClr val="606264"/>
                </a:solidFill>
                <a:latin typeface="+mj-lt"/>
                <a:cs typeface="Arial MT"/>
              </a:rPr>
              <a:t>been</a:t>
            </a:r>
            <a:r>
              <a:rPr sz="1400" spc="-204" dirty="0">
                <a:solidFill>
                  <a:srgbClr val="606264"/>
                </a:solidFill>
                <a:latin typeface="+mj-lt"/>
                <a:cs typeface="Arial MT"/>
              </a:rPr>
              <a:t> </a:t>
            </a:r>
            <a:r>
              <a:rPr sz="1400" spc="15" dirty="0">
                <a:solidFill>
                  <a:srgbClr val="606264"/>
                </a:solidFill>
                <a:latin typeface="+mj-lt"/>
                <a:cs typeface="Arial MT"/>
              </a:rPr>
              <a:t>received </a:t>
            </a:r>
            <a:r>
              <a:rPr sz="1400" spc="-375" dirty="0">
                <a:solidFill>
                  <a:srgbClr val="606264"/>
                </a:solidFill>
                <a:latin typeface="+mj-lt"/>
                <a:cs typeface="Arial MT"/>
              </a:rPr>
              <a:t> </a:t>
            </a:r>
            <a:r>
              <a:rPr sz="1400" dirty="0">
                <a:solidFill>
                  <a:srgbClr val="606264"/>
                </a:solidFill>
                <a:latin typeface="+mj-lt"/>
                <a:cs typeface="Arial MT"/>
              </a:rPr>
              <a:t>regarding</a:t>
            </a:r>
            <a:r>
              <a:rPr sz="1400" spc="-65" dirty="0">
                <a:solidFill>
                  <a:srgbClr val="606264"/>
                </a:solidFill>
                <a:latin typeface="+mj-lt"/>
                <a:cs typeface="Arial MT"/>
              </a:rPr>
              <a:t> </a:t>
            </a:r>
            <a:r>
              <a:rPr sz="1400" spc="-15" dirty="0">
                <a:solidFill>
                  <a:srgbClr val="606264"/>
                </a:solidFill>
                <a:latin typeface="+mj-lt"/>
                <a:cs typeface="Arial MT"/>
              </a:rPr>
              <a:t>the</a:t>
            </a:r>
            <a:r>
              <a:rPr sz="1400" spc="15" dirty="0">
                <a:solidFill>
                  <a:srgbClr val="606264"/>
                </a:solidFill>
                <a:latin typeface="+mj-lt"/>
                <a:cs typeface="Arial MT"/>
              </a:rPr>
              <a:t> </a:t>
            </a:r>
            <a:r>
              <a:rPr lang="en-GB" sz="1400" spc="10" dirty="0">
                <a:solidFill>
                  <a:srgbClr val="606264"/>
                </a:solidFill>
                <a:latin typeface="+mj-lt"/>
                <a:cs typeface="Arial MT"/>
              </a:rPr>
              <a:t>Call for Proposals</a:t>
            </a:r>
            <a:r>
              <a:rPr sz="1400" spc="10" dirty="0">
                <a:solidFill>
                  <a:srgbClr val="606264"/>
                </a:solidFill>
                <a:latin typeface="+mj-lt"/>
                <a:cs typeface="Arial MT"/>
              </a:rPr>
              <a:t>.</a:t>
            </a:r>
            <a:endParaRPr sz="1400" dirty="0">
              <a:latin typeface="+mj-lt"/>
              <a:cs typeface="Arial MT"/>
            </a:endParaRPr>
          </a:p>
          <a:p>
            <a:pPr marL="12700" marR="376555">
              <a:lnSpc>
                <a:spcPts val="1500"/>
              </a:lnSpc>
            </a:pPr>
            <a:r>
              <a:rPr sz="1400" spc="30" dirty="0">
                <a:solidFill>
                  <a:srgbClr val="606264"/>
                </a:solidFill>
                <a:latin typeface="+mj-lt"/>
                <a:cs typeface="Arial MT"/>
              </a:rPr>
              <a:t>If</a:t>
            </a:r>
            <a:r>
              <a:rPr sz="1400" spc="-114" dirty="0">
                <a:solidFill>
                  <a:srgbClr val="606264"/>
                </a:solidFill>
                <a:latin typeface="+mj-lt"/>
                <a:cs typeface="Arial MT"/>
              </a:rPr>
              <a:t> </a:t>
            </a:r>
            <a:r>
              <a:rPr sz="1400" spc="15" dirty="0">
                <a:solidFill>
                  <a:srgbClr val="606264"/>
                </a:solidFill>
                <a:latin typeface="+mj-lt"/>
                <a:cs typeface="Arial MT"/>
              </a:rPr>
              <a:t>a</a:t>
            </a:r>
            <a:r>
              <a:rPr sz="1400" spc="20" dirty="0">
                <a:solidFill>
                  <a:srgbClr val="606264"/>
                </a:solidFill>
                <a:latin typeface="+mj-lt"/>
                <a:cs typeface="Arial MT"/>
              </a:rPr>
              <a:t> </a:t>
            </a:r>
            <a:r>
              <a:rPr sz="1400" dirty="0">
                <a:solidFill>
                  <a:srgbClr val="606264"/>
                </a:solidFill>
                <a:latin typeface="+mj-lt"/>
                <a:cs typeface="Arial MT"/>
              </a:rPr>
              <a:t>clarification</a:t>
            </a:r>
            <a:r>
              <a:rPr sz="1400" spc="-130" dirty="0">
                <a:solidFill>
                  <a:srgbClr val="606264"/>
                </a:solidFill>
                <a:latin typeface="+mj-lt"/>
                <a:cs typeface="Arial MT"/>
              </a:rPr>
              <a:t> </a:t>
            </a:r>
            <a:r>
              <a:rPr sz="1400" spc="-20" dirty="0">
                <a:solidFill>
                  <a:srgbClr val="606264"/>
                </a:solidFill>
                <a:latin typeface="+mj-lt"/>
                <a:cs typeface="Arial MT"/>
              </a:rPr>
              <a:t>has</a:t>
            </a:r>
            <a:r>
              <a:rPr sz="1400" spc="25" dirty="0">
                <a:solidFill>
                  <a:srgbClr val="606264"/>
                </a:solidFill>
                <a:latin typeface="+mj-lt"/>
                <a:cs typeface="Arial MT"/>
              </a:rPr>
              <a:t> </a:t>
            </a:r>
            <a:r>
              <a:rPr sz="1400" spc="35" dirty="0">
                <a:solidFill>
                  <a:srgbClr val="606264"/>
                </a:solidFill>
                <a:latin typeface="+mj-lt"/>
                <a:cs typeface="Arial MT"/>
              </a:rPr>
              <a:t>been</a:t>
            </a:r>
            <a:r>
              <a:rPr sz="1400" spc="-130" dirty="0">
                <a:solidFill>
                  <a:srgbClr val="606264"/>
                </a:solidFill>
                <a:latin typeface="+mj-lt"/>
                <a:cs typeface="Arial MT"/>
              </a:rPr>
              <a:t> </a:t>
            </a:r>
            <a:r>
              <a:rPr sz="1400" spc="10" dirty="0">
                <a:solidFill>
                  <a:srgbClr val="606264"/>
                </a:solidFill>
                <a:latin typeface="+mj-lt"/>
                <a:cs typeface="Arial MT"/>
              </a:rPr>
              <a:t>published</a:t>
            </a:r>
            <a:r>
              <a:rPr sz="1400" spc="-130" dirty="0">
                <a:solidFill>
                  <a:srgbClr val="606264"/>
                </a:solidFill>
                <a:latin typeface="+mj-lt"/>
                <a:cs typeface="Arial MT"/>
              </a:rPr>
              <a:t> </a:t>
            </a:r>
            <a:r>
              <a:rPr sz="1400" dirty="0">
                <a:solidFill>
                  <a:srgbClr val="606264"/>
                </a:solidFill>
                <a:latin typeface="+mj-lt"/>
                <a:cs typeface="Arial MT"/>
              </a:rPr>
              <a:t>then</a:t>
            </a:r>
            <a:r>
              <a:rPr sz="1400" spc="-55" dirty="0">
                <a:solidFill>
                  <a:srgbClr val="606264"/>
                </a:solidFill>
                <a:latin typeface="+mj-lt"/>
                <a:cs typeface="Arial MT"/>
              </a:rPr>
              <a:t> </a:t>
            </a:r>
            <a:r>
              <a:rPr sz="1400" spc="10" dirty="0">
                <a:solidFill>
                  <a:srgbClr val="606264"/>
                </a:solidFill>
                <a:latin typeface="+mj-lt"/>
                <a:cs typeface="Arial MT"/>
              </a:rPr>
              <a:t>you</a:t>
            </a:r>
            <a:r>
              <a:rPr sz="1400" spc="-55" dirty="0">
                <a:solidFill>
                  <a:srgbClr val="606264"/>
                </a:solidFill>
                <a:latin typeface="+mj-lt"/>
                <a:cs typeface="Arial MT"/>
              </a:rPr>
              <a:t> </a:t>
            </a:r>
            <a:r>
              <a:rPr sz="1400" spc="-15" dirty="0">
                <a:solidFill>
                  <a:srgbClr val="606264"/>
                </a:solidFill>
                <a:latin typeface="+mj-lt"/>
                <a:cs typeface="Arial MT"/>
              </a:rPr>
              <a:t>will</a:t>
            </a:r>
            <a:r>
              <a:rPr sz="1400" spc="45" dirty="0">
                <a:solidFill>
                  <a:srgbClr val="606264"/>
                </a:solidFill>
                <a:latin typeface="+mj-lt"/>
                <a:cs typeface="Arial MT"/>
              </a:rPr>
              <a:t> </a:t>
            </a:r>
            <a:r>
              <a:rPr sz="1400" spc="30" dirty="0">
                <a:solidFill>
                  <a:srgbClr val="606264"/>
                </a:solidFill>
                <a:latin typeface="+mj-lt"/>
                <a:cs typeface="Arial MT"/>
              </a:rPr>
              <a:t>be</a:t>
            </a:r>
            <a:r>
              <a:rPr sz="1400" spc="-55" dirty="0">
                <a:solidFill>
                  <a:srgbClr val="606264"/>
                </a:solidFill>
                <a:latin typeface="+mj-lt"/>
                <a:cs typeface="Arial MT"/>
              </a:rPr>
              <a:t> </a:t>
            </a:r>
            <a:r>
              <a:rPr sz="1400" spc="10" dirty="0">
                <a:solidFill>
                  <a:srgbClr val="606264"/>
                </a:solidFill>
                <a:latin typeface="+mj-lt"/>
                <a:cs typeface="Arial MT"/>
              </a:rPr>
              <a:t>notified</a:t>
            </a:r>
            <a:r>
              <a:rPr sz="1400" spc="-130" dirty="0">
                <a:solidFill>
                  <a:srgbClr val="606264"/>
                </a:solidFill>
                <a:latin typeface="+mj-lt"/>
                <a:cs typeface="Arial MT"/>
              </a:rPr>
              <a:t> </a:t>
            </a:r>
            <a:r>
              <a:rPr sz="1400" spc="-10" dirty="0">
                <a:solidFill>
                  <a:srgbClr val="606264"/>
                </a:solidFill>
                <a:latin typeface="+mj-lt"/>
                <a:cs typeface="Arial MT"/>
              </a:rPr>
              <a:t>via</a:t>
            </a:r>
            <a:r>
              <a:rPr sz="1400" spc="20" dirty="0">
                <a:solidFill>
                  <a:srgbClr val="606264"/>
                </a:solidFill>
                <a:latin typeface="+mj-lt"/>
                <a:cs typeface="Arial MT"/>
              </a:rPr>
              <a:t> </a:t>
            </a:r>
            <a:r>
              <a:rPr sz="1400" spc="5" dirty="0">
                <a:solidFill>
                  <a:srgbClr val="606264"/>
                </a:solidFill>
                <a:latin typeface="+mj-lt"/>
                <a:cs typeface="Arial MT"/>
              </a:rPr>
              <a:t>email</a:t>
            </a:r>
            <a:r>
              <a:rPr sz="1400" spc="-30" dirty="0">
                <a:solidFill>
                  <a:srgbClr val="606264"/>
                </a:solidFill>
                <a:latin typeface="+mj-lt"/>
                <a:cs typeface="Arial MT"/>
              </a:rPr>
              <a:t> </a:t>
            </a:r>
            <a:r>
              <a:rPr sz="1400" spc="-15" dirty="0">
                <a:solidFill>
                  <a:srgbClr val="606264"/>
                </a:solidFill>
                <a:latin typeface="+mj-lt"/>
                <a:cs typeface="Arial MT"/>
              </a:rPr>
              <a:t>and</a:t>
            </a:r>
            <a:r>
              <a:rPr sz="1400" spc="20" dirty="0">
                <a:solidFill>
                  <a:srgbClr val="606264"/>
                </a:solidFill>
                <a:latin typeface="+mj-lt"/>
                <a:cs typeface="Arial MT"/>
              </a:rPr>
              <a:t> </a:t>
            </a:r>
            <a:r>
              <a:rPr sz="1400" spc="5" dirty="0">
                <a:solidFill>
                  <a:srgbClr val="606264"/>
                </a:solidFill>
                <a:latin typeface="+mj-lt"/>
                <a:cs typeface="Arial MT"/>
              </a:rPr>
              <a:t>can</a:t>
            </a:r>
            <a:r>
              <a:rPr sz="1400" spc="-55" dirty="0">
                <a:solidFill>
                  <a:srgbClr val="606264"/>
                </a:solidFill>
                <a:latin typeface="+mj-lt"/>
                <a:cs typeface="Arial MT"/>
              </a:rPr>
              <a:t> </a:t>
            </a:r>
            <a:r>
              <a:rPr sz="1400" spc="25" dirty="0">
                <a:solidFill>
                  <a:srgbClr val="606264"/>
                </a:solidFill>
                <a:latin typeface="+mj-lt"/>
                <a:cs typeface="Arial MT"/>
              </a:rPr>
              <a:t>access</a:t>
            </a:r>
            <a:r>
              <a:rPr sz="1400" spc="-125" dirty="0">
                <a:solidFill>
                  <a:srgbClr val="606264"/>
                </a:solidFill>
                <a:latin typeface="+mj-lt"/>
                <a:cs typeface="Arial MT"/>
              </a:rPr>
              <a:t> </a:t>
            </a:r>
            <a:r>
              <a:rPr sz="1400" spc="-15" dirty="0">
                <a:solidFill>
                  <a:srgbClr val="606264"/>
                </a:solidFill>
                <a:latin typeface="+mj-lt"/>
                <a:cs typeface="Arial MT"/>
              </a:rPr>
              <a:t>the</a:t>
            </a:r>
            <a:r>
              <a:rPr sz="1400" spc="135" dirty="0">
                <a:solidFill>
                  <a:srgbClr val="606264"/>
                </a:solidFill>
                <a:latin typeface="+mj-lt"/>
                <a:cs typeface="Arial MT"/>
              </a:rPr>
              <a:t> </a:t>
            </a:r>
            <a:r>
              <a:rPr sz="1400" spc="10" dirty="0">
                <a:solidFill>
                  <a:srgbClr val="606264"/>
                </a:solidFill>
                <a:latin typeface="+mj-lt"/>
                <a:cs typeface="Arial MT"/>
              </a:rPr>
              <a:t>new</a:t>
            </a:r>
            <a:r>
              <a:rPr lang="en-GB" sz="1400" spc="10" dirty="0">
                <a:solidFill>
                  <a:srgbClr val="606264"/>
                </a:solidFill>
                <a:latin typeface="+mj-lt"/>
                <a:cs typeface="Arial MT"/>
              </a:rPr>
              <a:t> </a:t>
            </a:r>
            <a:r>
              <a:rPr sz="1400" spc="5" dirty="0">
                <a:solidFill>
                  <a:srgbClr val="606264"/>
                </a:solidFill>
                <a:latin typeface="+mj-lt"/>
                <a:cs typeface="Arial MT"/>
              </a:rPr>
              <a:t>information</a:t>
            </a:r>
            <a:r>
              <a:rPr sz="1400" spc="-135" dirty="0">
                <a:solidFill>
                  <a:srgbClr val="606264"/>
                </a:solidFill>
                <a:latin typeface="+mj-lt"/>
                <a:cs typeface="Arial MT"/>
              </a:rPr>
              <a:t> </a:t>
            </a:r>
            <a:r>
              <a:rPr sz="1400" spc="5" dirty="0">
                <a:solidFill>
                  <a:srgbClr val="606264"/>
                </a:solidFill>
                <a:latin typeface="+mj-lt"/>
                <a:cs typeface="Arial MT"/>
              </a:rPr>
              <a:t>under</a:t>
            </a:r>
            <a:r>
              <a:rPr sz="1400" spc="-30" dirty="0">
                <a:solidFill>
                  <a:srgbClr val="606264"/>
                </a:solidFill>
                <a:latin typeface="+mj-lt"/>
                <a:cs typeface="Arial MT"/>
              </a:rPr>
              <a:t> </a:t>
            </a:r>
            <a:r>
              <a:rPr sz="1400" spc="-15" dirty="0">
                <a:solidFill>
                  <a:srgbClr val="606264"/>
                </a:solidFill>
                <a:latin typeface="+mj-lt"/>
                <a:cs typeface="Arial MT"/>
              </a:rPr>
              <a:t>the</a:t>
            </a:r>
            <a:r>
              <a:rPr sz="1400" spc="20" dirty="0">
                <a:solidFill>
                  <a:srgbClr val="606264"/>
                </a:solidFill>
                <a:latin typeface="+mj-lt"/>
                <a:cs typeface="Arial MT"/>
              </a:rPr>
              <a:t> </a:t>
            </a:r>
            <a:r>
              <a:rPr sz="1400" i="1" spc="-5" dirty="0">
                <a:solidFill>
                  <a:srgbClr val="606264"/>
                </a:solidFill>
                <a:latin typeface="+mj-lt"/>
                <a:cs typeface="Arial MT"/>
              </a:rPr>
              <a:t>Clarification</a:t>
            </a:r>
            <a:r>
              <a:rPr lang="en-GB" sz="1400" i="1" spc="-5" dirty="0">
                <a:solidFill>
                  <a:srgbClr val="606264"/>
                </a:solidFill>
                <a:latin typeface="+mj-lt"/>
                <a:cs typeface="Arial MT"/>
              </a:rPr>
              <a:t> (1)</a:t>
            </a:r>
            <a:r>
              <a:rPr sz="1400" spc="-30" dirty="0">
                <a:solidFill>
                  <a:srgbClr val="606264"/>
                </a:solidFill>
                <a:latin typeface="+mj-lt"/>
                <a:cs typeface="Arial MT"/>
              </a:rPr>
              <a:t> </a:t>
            </a:r>
            <a:r>
              <a:rPr sz="1400" spc="-15" dirty="0">
                <a:solidFill>
                  <a:srgbClr val="606264"/>
                </a:solidFill>
                <a:latin typeface="+mj-lt"/>
                <a:cs typeface="Arial MT"/>
              </a:rPr>
              <a:t>tab</a:t>
            </a:r>
            <a:r>
              <a:rPr sz="1400" spc="25" dirty="0">
                <a:solidFill>
                  <a:srgbClr val="606264"/>
                </a:solidFill>
                <a:latin typeface="+mj-lt"/>
                <a:cs typeface="Arial MT"/>
              </a:rPr>
              <a:t> </a:t>
            </a:r>
            <a:r>
              <a:rPr sz="1400" spc="-20" dirty="0">
                <a:solidFill>
                  <a:srgbClr val="606264"/>
                </a:solidFill>
                <a:latin typeface="+mj-lt"/>
                <a:cs typeface="Arial MT"/>
              </a:rPr>
              <a:t>within</a:t>
            </a:r>
            <a:r>
              <a:rPr sz="1400" spc="15" dirty="0">
                <a:solidFill>
                  <a:srgbClr val="606264"/>
                </a:solidFill>
                <a:latin typeface="+mj-lt"/>
                <a:cs typeface="Arial MT"/>
              </a:rPr>
              <a:t> </a:t>
            </a:r>
            <a:r>
              <a:rPr sz="1400" spc="-15" dirty="0">
                <a:solidFill>
                  <a:srgbClr val="606264"/>
                </a:solidFill>
                <a:latin typeface="+mj-lt"/>
                <a:cs typeface="Arial MT"/>
              </a:rPr>
              <a:t>the</a:t>
            </a:r>
            <a:r>
              <a:rPr sz="1400" spc="20" dirty="0">
                <a:solidFill>
                  <a:srgbClr val="606264"/>
                </a:solidFill>
                <a:latin typeface="+mj-lt"/>
                <a:cs typeface="Arial MT"/>
              </a:rPr>
              <a:t> </a:t>
            </a:r>
            <a:r>
              <a:rPr lang="en-GB" sz="1400" spc="10" dirty="0">
                <a:solidFill>
                  <a:srgbClr val="606264"/>
                </a:solidFill>
                <a:latin typeface="+mj-lt"/>
                <a:cs typeface="Arial MT"/>
              </a:rPr>
              <a:t>Call for Proposals</a:t>
            </a:r>
            <a:r>
              <a:rPr sz="1400" spc="-110" dirty="0">
                <a:solidFill>
                  <a:srgbClr val="606264"/>
                </a:solidFill>
                <a:latin typeface="+mj-lt"/>
                <a:cs typeface="Arial MT"/>
              </a:rPr>
              <a:t> </a:t>
            </a:r>
            <a:r>
              <a:rPr sz="1400" spc="5" dirty="0">
                <a:solidFill>
                  <a:srgbClr val="606264"/>
                </a:solidFill>
                <a:latin typeface="+mj-lt"/>
                <a:cs typeface="Arial MT"/>
              </a:rPr>
              <a:t>management</a:t>
            </a:r>
            <a:r>
              <a:rPr sz="1400" spc="-110" dirty="0">
                <a:solidFill>
                  <a:srgbClr val="606264"/>
                </a:solidFill>
                <a:latin typeface="+mj-lt"/>
                <a:cs typeface="Arial MT"/>
              </a:rPr>
              <a:t> </a:t>
            </a:r>
            <a:r>
              <a:rPr sz="1400" dirty="0">
                <a:solidFill>
                  <a:srgbClr val="606264"/>
                </a:solidFill>
                <a:latin typeface="+mj-lt"/>
                <a:cs typeface="Arial MT"/>
              </a:rPr>
              <a:t>area</a:t>
            </a:r>
            <a:r>
              <a:rPr sz="1400" spc="-55" dirty="0">
                <a:solidFill>
                  <a:srgbClr val="606264"/>
                </a:solidFill>
                <a:latin typeface="+mj-lt"/>
                <a:cs typeface="Arial MT"/>
              </a:rPr>
              <a:t> </a:t>
            </a:r>
            <a:r>
              <a:rPr sz="1400" spc="20" dirty="0">
                <a:solidFill>
                  <a:srgbClr val="606264"/>
                </a:solidFill>
                <a:latin typeface="+mj-lt"/>
                <a:cs typeface="Arial MT"/>
              </a:rPr>
              <a:t>of</a:t>
            </a:r>
            <a:r>
              <a:rPr sz="1400" spc="-30" dirty="0">
                <a:solidFill>
                  <a:srgbClr val="606264"/>
                </a:solidFill>
                <a:latin typeface="+mj-lt"/>
                <a:cs typeface="Arial MT"/>
              </a:rPr>
              <a:t> </a:t>
            </a:r>
            <a:r>
              <a:rPr sz="1400" spc="-15" dirty="0">
                <a:solidFill>
                  <a:srgbClr val="606264"/>
                </a:solidFill>
                <a:latin typeface="+mj-lt"/>
                <a:cs typeface="Arial MT"/>
              </a:rPr>
              <a:t>the</a:t>
            </a:r>
            <a:r>
              <a:rPr sz="1400" spc="110" dirty="0">
                <a:solidFill>
                  <a:srgbClr val="606264"/>
                </a:solidFill>
                <a:latin typeface="+mj-lt"/>
                <a:cs typeface="Arial MT"/>
              </a:rPr>
              <a:t> </a:t>
            </a:r>
            <a:r>
              <a:rPr sz="1400" spc="15" dirty="0">
                <a:solidFill>
                  <a:srgbClr val="606264"/>
                </a:solidFill>
                <a:latin typeface="+mj-lt"/>
                <a:cs typeface="Arial MT"/>
              </a:rPr>
              <a:t>project.</a:t>
            </a:r>
            <a:endParaRPr lang="en-GB" sz="1400" spc="15" dirty="0">
              <a:solidFill>
                <a:srgbClr val="606264"/>
              </a:solidFill>
              <a:latin typeface="+mj-lt"/>
              <a:cs typeface="Arial MT"/>
            </a:endParaRPr>
          </a:p>
          <a:p>
            <a:pPr marL="12700" marR="376555">
              <a:lnSpc>
                <a:spcPts val="1500"/>
              </a:lnSpc>
            </a:pPr>
            <a:endParaRPr sz="1400" dirty="0">
              <a:latin typeface="+mj-lt"/>
              <a:cs typeface="Arial MT"/>
            </a:endParaRPr>
          </a:p>
        </p:txBody>
      </p:sp>
      <p:sp>
        <p:nvSpPr>
          <p:cNvPr id="9" name="object 9"/>
          <p:cNvSpPr txBox="1"/>
          <p:nvPr/>
        </p:nvSpPr>
        <p:spPr>
          <a:xfrm>
            <a:off x="8684641" y="6674249"/>
            <a:ext cx="191135" cy="142875"/>
          </a:xfrm>
          <a:prstGeom prst="rect">
            <a:avLst/>
          </a:prstGeom>
        </p:spPr>
        <p:txBody>
          <a:bodyPr vert="horz" wrap="square" lIns="0" tIns="5715" rIns="0" bIns="0" rtlCol="0">
            <a:spAutoFit/>
          </a:bodyPr>
          <a:lstStyle/>
          <a:p>
            <a:pPr marL="38100">
              <a:lnSpc>
                <a:spcPct val="100000"/>
              </a:lnSpc>
              <a:spcBef>
                <a:spcPts val="45"/>
              </a:spcBef>
            </a:pPr>
            <a:fld id="{81D60167-4931-47E6-BA6A-407CBD079E47}" type="slidenum">
              <a:rPr sz="800" b="1" spc="10" dirty="0">
                <a:solidFill>
                  <a:srgbClr val="52504F"/>
                </a:solidFill>
                <a:latin typeface="Arial"/>
                <a:cs typeface="Arial"/>
              </a:rPr>
              <a:t>30</a:t>
            </a:fld>
            <a:endParaRPr sz="800">
              <a:latin typeface="Arial"/>
              <a:cs typeface="Arial"/>
            </a:endParaRPr>
          </a:p>
        </p:txBody>
      </p:sp>
      <p:pic>
        <p:nvPicPr>
          <p:cNvPr id="11" name="Picture 10"/>
          <p:cNvPicPr>
            <a:picLocks noChangeAspect="1"/>
          </p:cNvPicPr>
          <p:nvPr/>
        </p:nvPicPr>
        <p:blipFill>
          <a:blip r:embed="rId2"/>
          <a:stretch>
            <a:fillRect/>
          </a:stretch>
        </p:blipFill>
        <p:spPr>
          <a:xfrm>
            <a:off x="3909182" y="3199856"/>
            <a:ext cx="4969343" cy="3316946"/>
          </a:xfrm>
          <a:prstGeom prst="rect">
            <a:avLst/>
          </a:prstGeom>
        </p:spPr>
      </p:pic>
      <p:sp>
        <p:nvSpPr>
          <p:cNvPr id="13" name="TextBox 12"/>
          <p:cNvSpPr txBox="1"/>
          <p:nvPr/>
        </p:nvSpPr>
        <p:spPr>
          <a:xfrm>
            <a:off x="521549" y="3065495"/>
            <a:ext cx="3537591" cy="3193182"/>
          </a:xfrm>
          <a:prstGeom prst="rect">
            <a:avLst/>
          </a:prstGeom>
          <a:noFill/>
        </p:spPr>
        <p:txBody>
          <a:bodyPr wrap="square" rtlCol="0">
            <a:spAutoFit/>
          </a:bodyPr>
          <a:lstStyle/>
          <a:p>
            <a:pPr marL="12700" marR="376555">
              <a:lnSpc>
                <a:spcPts val="1500"/>
              </a:lnSpc>
            </a:pPr>
            <a:endParaRPr lang="en-US" sz="1400" dirty="0">
              <a:solidFill>
                <a:srgbClr val="606264"/>
              </a:solidFill>
              <a:latin typeface="+mj-lt"/>
              <a:cs typeface="Arial MT"/>
            </a:endParaRPr>
          </a:p>
          <a:p>
            <a:pPr marL="12700" marR="376555">
              <a:lnSpc>
                <a:spcPts val="1500"/>
              </a:lnSpc>
            </a:pPr>
            <a:r>
              <a:rPr lang="en-US" sz="1400" i="1" dirty="0">
                <a:solidFill>
                  <a:srgbClr val="606264"/>
                </a:solidFill>
                <a:latin typeface="+mj-lt"/>
                <a:cs typeface="Arial MT"/>
              </a:rPr>
              <a:t>(1) </a:t>
            </a:r>
            <a:r>
              <a:rPr lang="en-US" sz="1400" dirty="0">
                <a:solidFill>
                  <a:srgbClr val="606264"/>
                </a:solidFill>
                <a:latin typeface="+mj-lt"/>
                <a:cs typeface="Arial MT"/>
              </a:rPr>
              <a:t>The clarifications tab will give access to all clarifications issued for this Call for Proposals. Select the required clarification to view the information. A paper clip icon indicates a file attachment which can be  accessed through the ‘Attachments Tab’.</a:t>
            </a:r>
          </a:p>
          <a:p>
            <a:pPr marL="12700" marR="376555">
              <a:lnSpc>
                <a:spcPts val="1500"/>
              </a:lnSpc>
            </a:pPr>
            <a:endParaRPr lang="en-US" sz="1400" dirty="0">
              <a:solidFill>
                <a:srgbClr val="606264"/>
              </a:solidFill>
              <a:latin typeface="+mj-lt"/>
              <a:cs typeface="Arial MT"/>
            </a:endParaRPr>
          </a:p>
          <a:p>
            <a:pPr marL="12700" marR="376555">
              <a:lnSpc>
                <a:spcPts val="1500"/>
              </a:lnSpc>
            </a:pPr>
            <a:endParaRPr lang="en-US" sz="1400" dirty="0">
              <a:solidFill>
                <a:srgbClr val="606264"/>
              </a:solidFill>
              <a:latin typeface="+mj-lt"/>
              <a:cs typeface="Arial MT"/>
            </a:endParaRPr>
          </a:p>
          <a:p>
            <a:pPr marL="12700" marR="376555">
              <a:lnSpc>
                <a:spcPts val="1500"/>
              </a:lnSpc>
            </a:pPr>
            <a:r>
              <a:rPr lang="en-US" sz="1400" b="1" dirty="0">
                <a:solidFill>
                  <a:srgbClr val="606264"/>
                </a:solidFill>
                <a:latin typeface="+mj-lt"/>
                <a:cs typeface="Arial MT"/>
              </a:rPr>
              <a:t>Note</a:t>
            </a:r>
            <a:r>
              <a:rPr lang="en-US" sz="1400" dirty="0">
                <a:solidFill>
                  <a:srgbClr val="606264"/>
                </a:solidFill>
                <a:latin typeface="+mj-lt"/>
                <a:cs typeface="Arial MT"/>
              </a:rPr>
              <a:t>: The clarification area of the portal is a one way messaging tool for ICMPD. Any questions relating to the content of a clarification should be made using the correspondence function.</a:t>
            </a:r>
          </a:p>
          <a:p>
            <a:endParaRPr lang="en-GB" sz="1400" dirty="0">
              <a:solidFill>
                <a:schemeClr val="accent2"/>
              </a:solidFill>
              <a:latin typeface="+mn-lt"/>
            </a:endParaRPr>
          </a:p>
        </p:txBody>
      </p:sp>
      <p:sp>
        <p:nvSpPr>
          <p:cNvPr id="14" name="object 27"/>
          <p:cNvSpPr txBox="1"/>
          <p:nvPr/>
        </p:nvSpPr>
        <p:spPr>
          <a:xfrm>
            <a:off x="6296412" y="3032417"/>
            <a:ext cx="144016" cy="243656"/>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vert="horz" wrap="square" lIns="0" tIns="12700" rIns="0" bIns="0" rtlCol="0">
            <a:spAutoFit/>
          </a:bodyPr>
          <a:lstStyle/>
          <a:p>
            <a:pPr marL="12700">
              <a:lnSpc>
                <a:spcPct val="100000"/>
              </a:lnSpc>
              <a:spcBef>
                <a:spcPts val="100"/>
              </a:spcBef>
            </a:pPr>
            <a:r>
              <a:rPr lang="en-GB" sz="1500" dirty="0">
                <a:solidFill>
                  <a:schemeClr val="tx1"/>
                </a:solidFill>
                <a:latin typeface="+mj-lt"/>
                <a:cs typeface="Calibri"/>
              </a:rPr>
              <a:t>1</a:t>
            </a:r>
            <a:endParaRPr sz="1500" dirty="0">
              <a:solidFill>
                <a:schemeClr val="tx1"/>
              </a:solidFill>
              <a:latin typeface="+mj-lt"/>
              <a:cs typeface="Calibri"/>
            </a:endParaRPr>
          </a:p>
        </p:txBody>
      </p:sp>
    </p:spTree>
    <p:extLst>
      <p:ext uri="{BB962C8B-B14F-4D97-AF65-F5344CB8AC3E}">
        <p14:creationId xmlns:p14="http://schemas.microsoft.com/office/powerpoint/2010/main" val="2517391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1970" y="1243268"/>
            <a:ext cx="2145671" cy="381942"/>
          </a:xfrm>
          <a:prstGeom prst="rect">
            <a:avLst/>
          </a:prstGeom>
        </p:spPr>
        <p:txBody>
          <a:bodyPr vert="horz" wrap="square" lIns="0" tIns="12488" rIns="0" bIns="0" numCol="1" rtlCol="0" anchor="b" anchorCtr="0" compatLnSpc="1">
            <a:prstTxWarp prst="textNoShape">
              <a:avLst/>
            </a:prstTxWarp>
            <a:spAutoFit/>
          </a:bodyPr>
          <a:lstStyle/>
          <a:p>
            <a:pPr marL="10860">
              <a:spcBef>
                <a:spcPts val="97"/>
              </a:spcBef>
            </a:pPr>
            <a:r>
              <a:rPr lang="tr-TR" sz="2400" spc="4" dirty="0" err="1">
                <a:solidFill>
                  <a:schemeClr val="accent2"/>
                </a:solidFill>
                <a:latin typeface="+mn-lt"/>
                <a:cs typeface="Times New Roman" panose="02020603050405020304" pitchFamily="18" charset="0"/>
              </a:rPr>
              <a:t>Reminder</a:t>
            </a:r>
            <a:r>
              <a:rPr lang="tr-TR" sz="2400" spc="4" dirty="0">
                <a:solidFill>
                  <a:schemeClr val="accent2"/>
                </a:solidFill>
                <a:latin typeface="+mn-lt"/>
                <a:cs typeface="Times New Roman" panose="02020603050405020304" pitchFamily="18" charset="0"/>
              </a:rPr>
              <a:t> </a:t>
            </a:r>
            <a:endParaRPr sz="2400" dirty="0">
              <a:solidFill>
                <a:schemeClr val="accent2"/>
              </a:solidFill>
              <a:latin typeface="+mn-lt"/>
              <a:cs typeface="Times New Roman" panose="02020603050405020304" pitchFamily="18" charset="0"/>
            </a:endParaRPr>
          </a:p>
        </p:txBody>
      </p:sp>
      <p:sp>
        <p:nvSpPr>
          <p:cNvPr id="3" name="object 3"/>
          <p:cNvSpPr txBox="1"/>
          <p:nvPr/>
        </p:nvSpPr>
        <p:spPr>
          <a:xfrm>
            <a:off x="594158" y="1844824"/>
            <a:ext cx="8874386" cy="3446009"/>
          </a:xfrm>
          <a:prstGeom prst="rect">
            <a:avLst/>
          </a:prstGeom>
        </p:spPr>
        <p:txBody>
          <a:bodyPr vert="horz" wrap="square" lIns="0" tIns="10860" rIns="0" bIns="0" rtlCol="0">
            <a:spAutoFit/>
          </a:bodyPr>
          <a:lstStyle/>
          <a:p>
            <a:pPr marR="910049" lvl="0" algn="just" fontAlgn="base">
              <a:lnSpc>
                <a:spcPct val="120000"/>
              </a:lnSpc>
              <a:spcBef>
                <a:spcPts val="86"/>
              </a:spcBef>
              <a:spcAft>
                <a:spcPct val="0"/>
              </a:spcAft>
              <a:buClrTx/>
              <a:defRPr/>
            </a:pPr>
            <a:r>
              <a:rPr lang="en-US" sz="2000" kern="1200" dirty="0">
                <a:latin typeface="+mn-lt"/>
                <a:ea typeface="+mn-ea"/>
                <a:cs typeface="Times New Roman" panose="02020603050405020304" pitchFamily="18" charset="0"/>
              </a:rPr>
              <a:t>The deadline for the submission of applications is </a:t>
            </a:r>
            <a:r>
              <a:rPr lang="en-US" sz="2000" b="1" spc="13" dirty="0">
                <a:solidFill>
                  <a:srgbClr val="FA8716"/>
                </a:solidFill>
                <a:uFill>
                  <a:solidFill>
                    <a:srgbClr val="FA8716"/>
                  </a:solidFill>
                </a:uFill>
                <a:latin typeface="+mn-lt"/>
                <a:cs typeface="Times New Roman" panose="02020603050405020304" pitchFamily="18" charset="0"/>
              </a:rPr>
              <a:t>19 November</a:t>
            </a:r>
            <a:r>
              <a:rPr lang="en-US" sz="2000" b="1" kern="1200" spc="13" dirty="0">
                <a:solidFill>
                  <a:srgbClr val="FA8716"/>
                </a:solidFill>
                <a:uFill>
                  <a:solidFill>
                    <a:srgbClr val="FA8716"/>
                  </a:solidFill>
                </a:uFill>
                <a:latin typeface="+mn-lt"/>
                <a:ea typeface="+mn-ea"/>
                <a:cs typeface="Times New Roman" panose="02020603050405020304" pitchFamily="18" charset="0"/>
              </a:rPr>
              <a:t> 202</a:t>
            </a:r>
            <a:r>
              <a:rPr lang="en-US" sz="2000" b="1" spc="13" dirty="0">
                <a:solidFill>
                  <a:srgbClr val="FA8716"/>
                </a:solidFill>
                <a:uFill>
                  <a:solidFill>
                    <a:srgbClr val="FA8716"/>
                  </a:solidFill>
                </a:uFill>
                <a:latin typeface="+mn-lt"/>
                <a:cs typeface="Times New Roman" panose="02020603050405020304" pitchFamily="18" charset="0"/>
              </a:rPr>
              <a:t>3</a:t>
            </a:r>
            <a:r>
              <a:rPr lang="en-US" sz="2000" b="1" kern="1200" spc="13" dirty="0">
                <a:solidFill>
                  <a:srgbClr val="FA8716"/>
                </a:solidFill>
                <a:uFill>
                  <a:solidFill>
                    <a:srgbClr val="FA8716"/>
                  </a:solidFill>
                </a:uFill>
                <a:latin typeface="+mn-lt"/>
                <a:ea typeface="+mn-ea"/>
                <a:cs typeface="Times New Roman" panose="02020603050405020304" pitchFamily="18" charset="0"/>
              </a:rPr>
              <a:t>, 17:00h (Vienna local time). </a:t>
            </a:r>
            <a:endParaRPr lang="tr-TR" sz="2000" b="1" kern="1200" spc="13" dirty="0">
              <a:solidFill>
                <a:srgbClr val="FA8716"/>
              </a:solidFill>
              <a:uFill>
                <a:solidFill>
                  <a:srgbClr val="FA8716"/>
                </a:solidFill>
              </a:uFill>
              <a:latin typeface="+mn-lt"/>
              <a:ea typeface="+mn-ea"/>
              <a:cs typeface="Times New Roman" panose="02020603050405020304" pitchFamily="18" charset="0"/>
            </a:endParaRPr>
          </a:p>
          <a:p>
            <a:pPr marR="910049" lvl="0" algn="just" fontAlgn="base">
              <a:lnSpc>
                <a:spcPct val="120000"/>
              </a:lnSpc>
              <a:spcBef>
                <a:spcPts val="86"/>
              </a:spcBef>
              <a:spcAft>
                <a:spcPct val="0"/>
              </a:spcAft>
              <a:buClrTx/>
              <a:defRPr/>
            </a:pPr>
            <a:endParaRPr kumimoji="0" lang="en-GB" sz="2000" b="1" i="0" u="none" strike="noStrike" kern="1200" cap="none" spc="13" normalizeH="0" baseline="0" noProof="0" dirty="0">
              <a:ln>
                <a:noFill/>
              </a:ln>
              <a:solidFill>
                <a:srgbClr val="FFB612"/>
              </a:solidFill>
              <a:effectLst/>
              <a:uLnTx/>
              <a:uFill>
                <a:solidFill>
                  <a:srgbClr val="FA8716"/>
                </a:solidFill>
              </a:uFill>
              <a:latin typeface="+mn-lt"/>
              <a:ea typeface="+mn-ea"/>
              <a:cs typeface="Times New Roman" panose="02020603050405020304" pitchFamily="18" charset="0"/>
            </a:endParaRPr>
          </a:p>
          <a:p>
            <a:pPr marR="910049" lvl="0" algn="just" defTabSz="919163" fontAlgn="base">
              <a:lnSpc>
                <a:spcPct val="120000"/>
              </a:lnSpc>
              <a:spcBef>
                <a:spcPts val="86"/>
              </a:spcBef>
              <a:spcAft>
                <a:spcPct val="0"/>
              </a:spcAft>
              <a:buClrTx/>
              <a:tabLst>
                <a:tab pos="7353300" algn="l"/>
              </a:tabLst>
              <a:defRPr/>
            </a:pPr>
            <a:r>
              <a:rPr lang="en-US" sz="2000" kern="1200" spc="-4" dirty="0">
                <a:latin typeface="+mn-lt"/>
                <a:ea typeface="+mn-ea"/>
                <a:cs typeface="Times New Roman" panose="02020603050405020304" pitchFamily="18" charset="0"/>
              </a:rPr>
              <a:t>The lead applicant is strongly advised not to wait until the last day to</a:t>
            </a:r>
            <a:r>
              <a:rPr lang="tr-TR" sz="2000" kern="1200" spc="-4" dirty="0">
                <a:latin typeface="+mn-lt"/>
                <a:ea typeface="+mn-ea"/>
                <a:cs typeface="Times New Roman" panose="02020603050405020304" pitchFamily="18" charset="0"/>
              </a:rPr>
              <a:t> </a:t>
            </a:r>
            <a:r>
              <a:rPr lang="en-US" sz="2000" kern="1200" spc="-4" dirty="0">
                <a:latin typeface="+mn-lt"/>
                <a:ea typeface="+mn-ea"/>
                <a:cs typeface="Times New Roman" panose="02020603050405020304" pitchFamily="18" charset="0"/>
              </a:rPr>
              <a:t>submit its application, since heavy Internet traffic or a fault with the</a:t>
            </a:r>
            <a:r>
              <a:rPr lang="tr-TR" sz="2000" kern="1200" spc="-4" dirty="0">
                <a:latin typeface="+mn-lt"/>
                <a:ea typeface="+mn-ea"/>
                <a:cs typeface="Times New Roman" panose="02020603050405020304" pitchFamily="18" charset="0"/>
              </a:rPr>
              <a:t> </a:t>
            </a:r>
            <a:r>
              <a:rPr lang="en-US" sz="2000" kern="1200" spc="-4" dirty="0">
                <a:latin typeface="+mn-lt"/>
                <a:ea typeface="+mn-ea"/>
                <a:cs typeface="Times New Roman" panose="02020603050405020304" pitchFamily="18" charset="0"/>
              </a:rPr>
              <a:t>Internet connection (including electricity failure, etc.) could lead to difficulties in submission.</a:t>
            </a:r>
            <a:endParaRPr lang="en-GB" sz="2000" kern="1200" spc="-4" dirty="0">
              <a:latin typeface="+mn-lt"/>
              <a:ea typeface="+mn-ea"/>
              <a:cs typeface="Times New Roman" panose="02020603050405020304" pitchFamily="18" charset="0"/>
            </a:endParaRPr>
          </a:p>
          <a:p>
            <a:pPr marR="910049" lvl="0" algn="ctr" defTabSz="919163" fontAlgn="base">
              <a:lnSpc>
                <a:spcPct val="120000"/>
              </a:lnSpc>
              <a:spcBef>
                <a:spcPts val="86"/>
              </a:spcBef>
              <a:spcAft>
                <a:spcPct val="0"/>
              </a:spcAft>
              <a:buClrTx/>
              <a:tabLst>
                <a:tab pos="7353300" algn="l"/>
              </a:tabLst>
              <a:defRPr/>
            </a:pPr>
            <a:r>
              <a:rPr lang="tr-TR" sz="2000" b="1" u="heavy" kern="1200" spc="13" dirty="0">
                <a:solidFill>
                  <a:srgbClr val="FA8716"/>
                </a:solidFill>
                <a:uFill>
                  <a:solidFill>
                    <a:srgbClr val="FA8716"/>
                  </a:solidFill>
                </a:uFill>
                <a:latin typeface="+mn-lt"/>
                <a:ea typeface="+mn-ea"/>
                <a:cs typeface="Times New Roman" panose="02020603050405020304" pitchFamily="18" charset="0"/>
              </a:rPr>
              <a:t>IMPORTANT!</a:t>
            </a:r>
            <a:endParaRPr kumimoji="0" sz="2000" b="1" i="0" u="heavy" strike="noStrike" kern="1200" cap="none" spc="13" normalizeH="0" baseline="0" noProof="0" dirty="0">
              <a:ln>
                <a:noFill/>
              </a:ln>
              <a:solidFill>
                <a:srgbClr val="FA8716"/>
              </a:solidFill>
              <a:effectLst/>
              <a:uLnTx/>
              <a:uFill>
                <a:solidFill>
                  <a:srgbClr val="FA8716"/>
                </a:solidFill>
              </a:uFill>
              <a:latin typeface="+mn-lt"/>
              <a:ea typeface="+mn-ea"/>
              <a:cs typeface="Times New Roman" panose="02020603050405020304" pitchFamily="18" charset="0"/>
            </a:endParaRPr>
          </a:p>
          <a:p>
            <a:pPr marL="118914" marR="113485" lvl="0" algn="just" fontAlgn="base">
              <a:lnSpc>
                <a:spcPct val="101499"/>
              </a:lnSpc>
              <a:spcBef>
                <a:spcPts val="1112"/>
              </a:spcBef>
              <a:spcAft>
                <a:spcPct val="0"/>
              </a:spcAft>
              <a:buClrTx/>
              <a:defRPr/>
            </a:pPr>
            <a:r>
              <a:rPr lang="en-US" sz="2000" kern="1200" spc="17" dirty="0">
                <a:latin typeface="+mn-lt"/>
                <a:ea typeface="+mn-ea"/>
                <a:cs typeface="Times New Roman" panose="02020603050405020304" pitchFamily="18" charset="0"/>
              </a:rPr>
              <a:t>Any application submitted after the deadline </a:t>
            </a:r>
            <a:r>
              <a:rPr lang="en-US" sz="2000" b="1" kern="1200" spc="17" dirty="0">
                <a:latin typeface="+mn-lt"/>
                <a:ea typeface="+mn-ea"/>
                <a:cs typeface="Times New Roman" panose="02020603050405020304" pitchFamily="18" charset="0"/>
              </a:rPr>
              <a:t>will automatically be rejected.</a:t>
            </a:r>
          </a:p>
        </p:txBody>
      </p:sp>
      <p:sp>
        <p:nvSpPr>
          <p:cNvPr id="6" name="Date Placeholder 5">
            <a:extLst>
              <a:ext uri="{FF2B5EF4-FFF2-40B4-BE49-F238E27FC236}">
                <a16:creationId xmlns:a16="http://schemas.microsoft.com/office/drawing/2014/main" id="{B4B20EED-0BE7-533D-3FDA-467C526EAF74}"/>
              </a:ext>
            </a:extLst>
          </p:cNvPr>
          <p:cNvSpPr>
            <a:spLocks noGrp="1"/>
          </p:cNvSpPr>
          <p:nvPr>
            <p:ph type="dt" sz="half" idx="6"/>
          </p:nvPr>
        </p:nvSpPr>
        <p:spPr/>
        <p:txBody>
          <a:bodyPr/>
          <a:lstStyle/>
          <a:p>
            <a:fld id="{EC44C586-5DB4-4E6E-8504-9A141A1D3ADF}" type="datetime1">
              <a:rPr lang="en-US" smtClean="0"/>
              <a:t>10/24/2023</a:t>
            </a:fld>
            <a:endParaRPr lang="en-US"/>
          </a:p>
        </p:txBody>
      </p:sp>
      <p:sp>
        <p:nvSpPr>
          <p:cNvPr id="7" name="Slide Number Placeholder 6">
            <a:extLst>
              <a:ext uri="{FF2B5EF4-FFF2-40B4-BE49-F238E27FC236}">
                <a16:creationId xmlns:a16="http://schemas.microsoft.com/office/drawing/2014/main" id="{1735337B-3F86-D2C2-49B9-D90131F0E855}"/>
              </a:ext>
            </a:extLst>
          </p:cNvPr>
          <p:cNvSpPr>
            <a:spLocks noGrp="1"/>
          </p:cNvSpPr>
          <p:nvPr>
            <p:ph type="sldNum" sz="quarter" idx="7"/>
          </p:nvPr>
        </p:nvSpPr>
        <p:spPr/>
        <p:txBody>
          <a:bodyPr/>
          <a:lstStyle/>
          <a:p>
            <a:pPr marL="32579">
              <a:lnSpc>
                <a:spcPts val="1142"/>
              </a:lnSpc>
            </a:pPr>
            <a:fld id="{81D60167-4931-47E6-BA6A-407CBD079E47}" type="slidenum">
              <a:rPr lang="en-GB" smtClean="0"/>
              <a:pPr marL="32579">
                <a:lnSpc>
                  <a:spcPts val="1142"/>
                </a:lnSpc>
              </a:pPr>
              <a:t>31</a:t>
            </a:fld>
            <a:endParaRPr lang="en-GB" dirty="0"/>
          </a:p>
        </p:txBody>
      </p:sp>
    </p:spTree>
    <p:extLst>
      <p:ext uri="{BB962C8B-B14F-4D97-AF65-F5344CB8AC3E}">
        <p14:creationId xmlns:p14="http://schemas.microsoft.com/office/powerpoint/2010/main" val="41112325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Best practice</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sz="2000" dirty="0"/>
              <a:t>Please check before submission:</a:t>
            </a:r>
          </a:p>
          <a:p>
            <a:pPr marL="1004888" lvl="1" indent="-285750">
              <a:buFont typeface="Arial" panose="020B0604020202020204" pitchFamily="34" charset="0"/>
              <a:buChar char="•"/>
            </a:pPr>
            <a:r>
              <a:rPr lang="en-GB" sz="2000" b="1" dirty="0"/>
              <a:t>Do you satisfy eligibility requirements?</a:t>
            </a:r>
          </a:p>
          <a:p>
            <a:pPr marL="1004888" lvl="1" indent="-285750">
              <a:buFont typeface="Arial" panose="020B0604020202020204" pitchFamily="34" charset="0"/>
              <a:buChar char="•"/>
            </a:pPr>
            <a:r>
              <a:rPr lang="en-GB" sz="2000" b="1" dirty="0"/>
              <a:t>Are </a:t>
            </a:r>
            <a:r>
              <a:rPr lang="en-GB" sz="2000" b="1" u="sng" dirty="0"/>
              <a:t>all</a:t>
            </a:r>
            <a:r>
              <a:rPr lang="en-GB" sz="2000" b="1" dirty="0"/>
              <a:t> the requested documents attached?</a:t>
            </a:r>
          </a:p>
          <a:p>
            <a:pPr marL="1004888" lvl="1" indent="-285750">
              <a:buFont typeface="Arial" panose="020B0604020202020204" pitchFamily="34" charset="0"/>
              <a:buChar char="•"/>
            </a:pPr>
            <a:r>
              <a:rPr lang="en-GB" sz="2000" b="1" dirty="0"/>
              <a:t>Have </a:t>
            </a:r>
            <a:r>
              <a:rPr lang="en-GB" sz="2000" b="1" u="sng" dirty="0"/>
              <a:t>all</a:t>
            </a:r>
            <a:r>
              <a:rPr lang="en-GB" sz="2000" b="1" dirty="0"/>
              <a:t> documents been signed by </a:t>
            </a:r>
            <a:r>
              <a:rPr lang="en-GB" sz="2000" b="1" u="sng" dirty="0"/>
              <a:t>all</a:t>
            </a:r>
            <a:r>
              <a:rPr lang="en-GB" sz="2000" b="1" dirty="0"/>
              <a:t> relevant parties?</a:t>
            </a:r>
          </a:p>
          <a:p>
            <a:pPr marL="285750" indent="-285750">
              <a:buFont typeface="Arial" panose="020B0604020202020204" pitchFamily="34" charset="0"/>
              <a:buChar char="•"/>
            </a:pPr>
            <a:r>
              <a:rPr lang="en-GB" sz="2000" dirty="0"/>
              <a:t>Submit documents that are readable.</a:t>
            </a:r>
          </a:p>
          <a:p>
            <a:pPr marL="285750" indent="-285750">
              <a:buFont typeface="Arial" panose="020B0604020202020204" pitchFamily="34" charset="0"/>
              <a:buChar char="•"/>
            </a:pPr>
            <a:r>
              <a:rPr lang="en-GB" sz="2000" dirty="0"/>
              <a:t>Finalize your application and submit before the deadline. Late submissions are non-compliant and will be rejected!</a:t>
            </a:r>
          </a:p>
          <a:p>
            <a:pPr marL="285750" indent="-285750">
              <a:buFont typeface="Arial" panose="020B0604020202020204" pitchFamily="34" charset="0"/>
              <a:buChar char="•"/>
            </a:pPr>
            <a:r>
              <a:rPr lang="en-GB" sz="2000" dirty="0"/>
              <a:t>In case of doubt, use the clarification function on the online application portal.</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309013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514" y="927193"/>
            <a:ext cx="8325589" cy="758487"/>
          </a:xfrm>
        </p:spPr>
        <p:txBody>
          <a:bodyPr/>
          <a:lstStyle/>
          <a:p>
            <a:pPr lvl="0" fontAlgn="auto">
              <a:spcBef>
                <a:spcPts val="0"/>
              </a:spcBef>
              <a:spcAft>
                <a:spcPts val="0"/>
              </a:spcAft>
            </a:pPr>
            <a:r>
              <a:rPr lang="en-GB" sz="2400" dirty="0">
                <a:solidFill>
                  <a:schemeClr val="accent2"/>
                </a:solidFill>
                <a:latin typeface="+mn-lt"/>
                <a:sym typeface="Arial"/>
              </a:rPr>
              <a:t>Contact</a:t>
            </a:r>
            <a:endParaRPr lang="en-GB" sz="2400" dirty="0">
              <a:solidFill>
                <a:schemeClr val="accent2"/>
              </a:solidFill>
              <a:latin typeface="+mn-lt"/>
            </a:endParaRPr>
          </a:p>
        </p:txBody>
      </p:sp>
      <p:pic>
        <p:nvPicPr>
          <p:cNvPr id="4098" name="Picture 2" descr="E-Mail Transparent Background | PNG M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89471" y="2631501"/>
            <a:ext cx="1762205" cy="176220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76452" y="3285710"/>
            <a:ext cx="2770154" cy="1107996"/>
          </a:xfrm>
          <a:prstGeom prst="rect">
            <a:avLst/>
          </a:prstGeom>
          <a:noFill/>
        </p:spPr>
        <p:txBody>
          <a:bodyPr wrap="square" rtlCol="0">
            <a:spAutoFit/>
          </a:bodyPr>
          <a:lstStyle/>
          <a:p>
            <a:r>
              <a:rPr lang="en-GB" sz="2400" dirty="0">
                <a:solidFill>
                  <a:schemeClr val="accent2"/>
                </a:solidFill>
                <a:latin typeface="+mj-lt"/>
                <a:hlinkClick r:id="rId3"/>
              </a:rPr>
              <a:t>grants</a:t>
            </a:r>
            <a:r>
              <a:rPr lang="tr-TR" sz="2400" dirty="0">
                <a:solidFill>
                  <a:schemeClr val="accent2"/>
                </a:solidFill>
                <a:latin typeface="+mj-lt"/>
                <a:hlinkClick r:id="rId3"/>
              </a:rPr>
              <a:t>@icmpd.org</a:t>
            </a:r>
            <a:endParaRPr lang="tr-TR" sz="2400" dirty="0">
              <a:solidFill>
                <a:schemeClr val="accent2"/>
              </a:solidFill>
              <a:latin typeface="+mj-lt"/>
            </a:endParaRPr>
          </a:p>
          <a:p>
            <a:endParaRPr lang="tr-TR" dirty="0">
              <a:latin typeface="+mj-lt"/>
            </a:endParaRPr>
          </a:p>
          <a:p>
            <a:endParaRPr lang="tr-TR" dirty="0">
              <a:latin typeface="+mj-lt"/>
            </a:endParaRPr>
          </a:p>
          <a:p>
            <a:endParaRPr lang="en-GB" dirty="0">
              <a:latin typeface="+mj-lt"/>
            </a:endParaRPr>
          </a:p>
        </p:txBody>
      </p:sp>
      <p:sp>
        <p:nvSpPr>
          <p:cNvPr id="6" name="Date Placeholder 5">
            <a:extLst>
              <a:ext uri="{FF2B5EF4-FFF2-40B4-BE49-F238E27FC236}">
                <a16:creationId xmlns:a16="http://schemas.microsoft.com/office/drawing/2014/main" id="{87165080-5ADB-DBBB-6369-BD55CB6BBCF7}"/>
              </a:ext>
            </a:extLst>
          </p:cNvPr>
          <p:cNvSpPr>
            <a:spLocks noGrp="1"/>
          </p:cNvSpPr>
          <p:nvPr>
            <p:ph type="dt" sz="half" idx="6"/>
          </p:nvPr>
        </p:nvSpPr>
        <p:spPr/>
        <p:txBody>
          <a:bodyPr/>
          <a:lstStyle/>
          <a:p>
            <a:fld id="{1B50449B-1C94-4395-8F18-3F765FB236D4}" type="datetime1">
              <a:rPr lang="en-US" smtClean="0"/>
              <a:t>10/24/2023</a:t>
            </a:fld>
            <a:endParaRPr lang="en-US"/>
          </a:p>
        </p:txBody>
      </p:sp>
      <p:sp>
        <p:nvSpPr>
          <p:cNvPr id="7" name="Slide Number Placeholder 6">
            <a:extLst>
              <a:ext uri="{FF2B5EF4-FFF2-40B4-BE49-F238E27FC236}">
                <a16:creationId xmlns:a16="http://schemas.microsoft.com/office/drawing/2014/main" id="{7E78CA69-E35B-E0F9-BDE7-D00F86D60072}"/>
              </a:ext>
            </a:extLst>
          </p:cNvPr>
          <p:cNvSpPr>
            <a:spLocks noGrp="1"/>
          </p:cNvSpPr>
          <p:nvPr>
            <p:ph type="sldNum" sz="quarter" idx="7"/>
          </p:nvPr>
        </p:nvSpPr>
        <p:spPr/>
        <p:txBody>
          <a:bodyPr/>
          <a:lstStyle/>
          <a:p>
            <a:pPr marL="32579">
              <a:lnSpc>
                <a:spcPts val="1142"/>
              </a:lnSpc>
            </a:pPr>
            <a:fld id="{81D60167-4931-47E6-BA6A-407CBD079E47}" type="slidenum">
              <a:rPr lang="en-GB" smtClean="0"/>
              <a:pPr marL="32579">
                <a:lnSpc>
                  <a:spcPts val="1142"/>
                </a:lnSpc>
              </a:pPr>
              <a:t>33</a:t>
            </a:fld>
            <a:endParaRPr lang="en-GB" dirty="0"/>
          </a:p>
        </p:txBody>
      </p:sp>
    </p:spTree>
    <p:extLst>
      <p:ext uri="{BB962C8B-B14F-4D97-AF65-F5344CB8AC3E}">
        <p14:creationId xmlns:p14="http://schemas.microsoft.com/office/powerpoint/2010/main" val="12932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19150" y="908050"/>
            <a:ext cx="8324850" cy="758825"/>
          </a:xfrm>
        </p:spPr>
        <p:txBody>
          <a:bodyPr/>
          <a:lstStyle/>
          <a:p>
            <a:r>
              <a:rPr lang="en-GB" dirty="0"/>
              <a:t>Questions &amp; Answers</a:t>
            </a:r>
          </a:p>
        </p:txBody>
      </p:sp>
    </p:spTree>
    <p:extLst>
      <p:ext uri="{BB962C8B-B14F-4D97-AF65-F5344CB8AC3E}">
        <p14:creationId xmlns:p14="http://schemas.microsoft.com/office/powerpoint/2010/main" val="1990506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Timeline</a:t>
            </a:r>
          </a:p>
        </p:txBody>
      </p:sp>
      <p:graphicFrame>
        <p:nvGraphicFramePr>
          <p:cNvPr id="4" name="Table 3"/>
          <p:cNvGraphicFramePr>
            <a:graphicFrameLocks noGrp="1"/>
          </p:cNvGraphicFramePr>
          <p:nvPr>
            <p:extLst>
              <p:ext uri="{D42A27DB-BD31-4B8C-83A1-F6EECF244321}">
                <p14:modId xmlns:p14="http://schemas.microsoft.com/office/powerpoint/2010/main" val="2978323692"/>
              </p:ext>
            </p:extLst>
          </p:nvPr>
        </p:nvGraphicFramePr>
        <p:xfrm>
          <a:off x="564095" y="1667207"/>
          <a:ext cx="8277748" cy="4311357"/>
        </p:xfrm>
        <a:graphic>
          <a:graphicData uri="http://schemas.openxmlformats.org/drawingml/2006/table">
            <a:tbl>
              <a:tblPr>
                <a:tableStyleId>{5DA37D80-6434-44D0-A028-1B22A696006F}</a:tableStyleId>
              </a:tblPr>
              <a:tblGrid>
                <a:gridCol w="5592081">
                  <a:extLst>
                    <a:ext uri="{9D8B030D-6E8A-4147-A177-3AD203B41FA5}">
                      <a16:colId xmlns:a16="http://schemas.microsoft.com/office/drawing/2014/main" val="3860188349"/>
                    </a:ext>
                  </a:extLst>
                </a:gridCol>
                <a:gridCol w="2685667">
                  <a:extLst>
                    <a:ext uri="{9D8B030D-6E8A-4147-A177-3AD203B41FA5}">
                      <a16:colId xmlns:a16="http://schemas.microsoft.com/office/drawing/2014/main" val="1622768521"/>
                    </a:ext>
                  </a:extLst>
                </a:gridCol>
              </a:tblGrid>
              <a:tr h="647506">
                <a:tc>
                  <a:txBody>
                    <a:bodyPr/>
                    <a:lstStyle/>
                    <a:p>
                      <a:pPr marL="0" lvl="0" indent="0">
                        <a:lnSpc>
                          <a:spcPct val="150000"/>
                        </a:lnSpc>
                        <a:spcAft>
                          <a:spcPts val="0"/>
                        </a:spcAft>
                        <a:buFont typeface="+mj-lt"/>
                        <a:buNone/>
                      </a:pPr>
                      <a:r>
                        <a:rPr lang="en-GB" sz="1400" b="1" dirty="0">
                          <a:solidFill>
                            <a:schemeClr val="accent2"/>
                          </a:solidFill>
                          <a:effectLst/>
                        </a:rPr>
                        <a:t>1.</a:t>
                      </a:r>
                      <a:r>
                        <a:rPr lang="en-GB" sz="1400" b="1" baseline="0" dirty="0">
                          <a:solidFill>
                            <a:schemeClr val="accent2"/>
                          </a:solidFill>
                          <a:effectLst/>
                        </a:rPr>
                        <a:t> </a:t>
                      </a:r>
                      <a:r>
                        <a:rPr lang="en-GB" sz="1400" b="1" dirty="0">
                          <a:solidFill>
                            <a:schemeClr val="accent2"/>
                          </a:solidFill>
                          <a:effectLst/>
                        </a:rPr>
                        <a:t>Online information session for interested organisations</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50000"/>
                        </a:lnSpc>
                        <a:spcBef>
                          <a:spcPts val="40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24th October 2023</a:t>
                      </a:r>
                    </a:p>
                    <a:p>
                      <a:pPr algn="r">
                        <a:lnSpc>
                          <a:spcPct val="150000"/>
                        </a:lnSpc>
                        <a:spcBef>
                          <a:spcPts val="40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11:00h Vienna local time</a:t>
                      </a:r>
                    </a:p>
                  </a:txBody>
                  <a:tcPr marL="68580" marR="68580" marT="0" marB="0"/>
                </a:tc>
                <a:extLst>
                  <a:ext uri="{0D108BD9-81ED-4DB2-BD59-A6C34878D82A}">
                    <a16:rowId xmlns:a16="http://schemas.microsoft.com/office/drawing/2014/main" val="2506353302"/>
                  </a:ext>
                </a:extLst>
              </a:tr>
              <a:tr h="597501">
                <a:tc>
                  <a:txBody>
                    <a:bodyPr/>
                    <a:lstStyle/>
                    <a:p>
                      <a:pPr marL="0" lvl="0" indent="0">
                        <a:lnSpc>
                          <a:spcPct val="150000"/>
                        </a:lnSpc>
                        <a:spcAft>
                          <a:spcPts val="0"/>
                        </a:spcAft>
                        <a:buFont typeface="+mj-lt"/>
                        <a:buNone/>
                      </a:pPr>
                      <a:r>
                        <a:rPr lang="en-GB" sz="1400" b="1" dirty="0">
                          <a:solidFill>
                            <a:schemeClr val="accent2"/>
                          </a:solidFill>
                          <a:effectLst/>
                        </a:rPr>
                        <a:t>2. Deadline for requesting any clarifications from the Contracting Authority</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50000"/>
                        </a:lnSpc>
                        <a:spcBef>
                          <a:spcPts val="400"/>
                        </a:spcBef>
                        <a:spcAft>
                          <a:spcPts val="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5th November 2023</a:t>
                      </a:r>
                    </a:p>
                  </a:txBody>
                  <a:tcPr marL="68580" marR="68580" marT="0" marB="0"/>
                </a:tc>
                <a:extLst>
                  <a:ext uri="{0D108BD9-81ED-4DB2-BD59-A6C34878D82A}">
                    <a16:rowId xmlns:a16="http://schemas.microsoft.com/office/drawing/2014/main" val="1569597243"/>
                  </a:ext>
                </a:extLst>
              </a:tr>
              <a:tr h="597501">
                <a:tc>
                  <a:txBody>
                    <a:bodyPr/>
                    <a:lstStyle/>
                    <a:p>
                      <a:pPr marL="0" lvl="0" indent="0">
                        <a:lnSpc>
                          <a:spcPct val="150000"/>
                        </a:lnSpc>
                        <a:spcAft>
                          <a:spcPts val="0"/>
                        </a:spcAft>
                        <a:buFont typeface="+mj-lt"/>
                        <a:buNone/>
                      </a:pPr>
                      <a:r>
                        <a:rPr lang="en-GB" sz="1400" b="1" dirty="0">
                          <a:solidFill>
                            <a:schemeClr val="accent2"/>
                          </a:solidFill>
                          <a:effectLst/>
                        </a:rPr>
                        <a:t>3.</a:t>
                      </a:r>
                      <a:r>
                        <a:rPr lang="en-GB" sz="1400" b="1" baseline="0" dirty="0">
                          <a:solidFill>
                            <a:schemeClr val="accent2"/>
                          </a:solidFill>
                          <a:effectLst/>
                        </a:rPr>
                        <a:t> </a:t>
                      </a:r>
                      <a:r>
                        <a:rPr lang="en-GB" sz="1400" b="1" dirty="0">
                          <a:solidFill>
                            <a:schemeClr val="accent2"/>
                          </a:solidFill>
                          <a:effectLst/>
                        </a:rPr>
                        <a:t>Last date on which clarifications are issued by the Contracting Authority</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50000"/>
                        </a:lnSpc>
                        <a:spcBef>
                          <a:spcPts val="400"/>
                        </a:spcBef>
                        <a:spcAft>
                          <a:spcPts val="0"/>
                        </a:spcAft>
                        <a:tabLst>
                          <a:tab pos="949960" algn="ctr"/>
                          <a:tab pos="1900555" algn="r"/>
                        </a:tabLs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12th November 2023</a:t>
                      </a:r>
                    </a:p>
                  </a:txBody>
                  <a:tcPr marL="68580" marR="68580" marT="0" marB="0"/>
                </a:tc>
                <a:extLst>
                  <a:ext uri="{0D108BD9-81ED-4DB2-BD59-A6C34878D82A}">
                    <a16:rowId xmlns:a16="http://schemas.microsoft.com/office/drawing/2014/main" val="2983453969"/>
                  </a:ext>
                </a:extLst>
              </a:tr>
              <a:tr h="901123">
                <a:tc>
                  <a:txBody>
                    <a:bodyPr/>
                    <a:lstStyle/>
                    <a:p>
                      <a:pPr marL="0" lvl="0" indent="0">
                        <a:lnSpc>
                          <a:spcPct val="150000"/>
                        </a:lnSpc>
                        <a:spcAft>
                          <a:spcPts val="0"/>
                        </a:spcAft>
                        <a:buFont typeface="+mj-lt"/>
                        <a:buNone/>
                      </a:pPr>
                      <a:r>
                        <a:rPr lang="en-GB" sz="1400" b="1" dirty="0">
                          <a:solidFill>
                            <a:schemeClr val="accent2"/>
                          </a:solidFill>
                          <a:effectLst/>
                        </a:rPr>
                        <a:t>4. Deadline for submission of applications</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50000"/>
                        </a:lnSpc>
                        <a:spcBef>
                          <a:spcPts val="40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19th November 2023</a:t>
                      </a:r>
                    </a:p>
                    <a:p>
                      <a:pPr algn="r">
                        <a:lnSpc>
                          <a:spcPct val="150000"/>
                        </a:lnSpc>
                        <a:spcBef>
                          <a:spcPts val="40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17:00h Vienna local time</a:t>
                      </a:r>
                    </a:p>
                  </a:txBody>
                  <a:tcPr marL="68580" marR="68580" marT="0" marB="0"/>
                </a:tc>
                <a:extLst>
                  <a:ext uri="{0D108BD9-81ED-4DB2-BD59-A6C34878D82A}">
                    <a16:rowId xmlns:a16="http://schemas.microsoft.com/office/drawing/2014/main" val="1400834558"/>
                  </a:ext>
                </a:extLst>
              </a:tr>
              <a:tr h="559377">
                <a:tc>
                  <a:txBody>
                    <a:bodyPr/>
                    <a:lstStyle/>
                    <a:p>
                      <a:pPr marL="0" lvl="0" indent="0">
                        <a:lnSpc>
                          <a:spcPct val="150000"/>
                        </a:lnSpc>
                        <a:spcAft>
                          <a:spcPts val="0"/>
                        </a:spcAft>
                        <a:buFont typeface="+mj-lt"/>
                        <a:buNone/>
                      </a:pPr>
                      <a:r>
                        <a:rPr lang="en-GB" sz="1400" b="1" dirty="0">
                          <a:solidFill>
                            <a:schemeClr val="accent2"/>
                          </a:solidFill>
                          <a:effectLst/>
                        </a:rPr>
                        <a:t>5. Administrative and eligibility check (indicative)</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50000"/>
                        </a:lnSpc>
                        <a:spcBef>
                          <a:spcPts val="400"/>
                        </a:spcBef>
                        <a:spcAft>
                          <a:spcPts val="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November-December 2023 </a:t>
                      </a:r>
                    </a:p>
                  </a:txBody>
                  <a:tcPr marL="68580" marR="68580" marT="0" marB="0"/>
                </a:tc>
                <a:extLst>
                  <a:ext uri="{0D108BD9-81ED-4DB2-BD59-A6C34878D82A}">
                    <a16:rowId xmlns:a16="http://schemas.microsoft.com/office/drawing/2014/main" val="3790495566"/>
                  </a:ext>
                </a:extLst>
              </a:tr>
              <a:tr h="559377">
                <a:tc>
                  <a:txBody>
                    <a:bodyPr/>
                    <a:lstStyle/>
                    <a:p>
                      <a:pPr marL="0" lvl="0" indent="0">
                        <a:lnSpc>
                          <a:spcPct val="150000"/>
                        </a:lnSpc>
                        <a:spcAft>
                          <a:spcPts val="0"/>
                        </a:spcAft>
                        <a:buFont typeface="+mj-lt"/>
                        <a:buNone/>
                      </a:pPr>
                      <a:r>
                        <a:rPr lang="en-GB" sz="1400" b="1" dirty="0">
                          <a:solidFill>
                            <a:schemeClr val="accent2"/>
                          </a:solidFill>
                          <a:effectLst/>
                        </a:rPr>
                        <a:t>6. Evaluation Committee meetings (indicative)</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50000"/>
                        </a:lnSpc>
                        <a:spcBef>
                          <a:spcPts val="400"/>
                        </a:spcBef>
                        <a:spcAft>
                          <a:spcPts val="0"/>
                        </a:spcAft>
                      </a:pPr>
                      <a:r>
                        <a:rPr lang="en-GB"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November - December 2023</a:t>
                      </a:r>
                    </a:p>
                  </a:txBody>
                  <a:tcPr marL="68580" marR="68580" marT="0" marB="0"/>
                </a:tc>
                <a:extLst>
                  <a:ext uri="{0D108BD9-81ED-4DB2-BD59-A6C34878D82A}">
                    <a16:rowId xmlns:a16="http://schemas.microsoft.com/office/drawing/2014/main" val="2359231475"/>
                  </a:ext>
                </a:extLst>
              </a:tr>
              <a:tr h="419689">
                <a:tc>
                  <a:txBody>
                    <a:bodyPr/>
                    <a:lstStyle/>
                    <a:p>
                      <a:pPr marL="0" lvl="0" indent="0">
                        <a:lnSpc>
                          <a:spcPct val="150000"/>
                        </a:lnSpc>
                        <a:spcAft>
                          <a:spcPts val="0"/>
                        </a:spcAft>
                        <a:buFont typeface="+mj-lt"/>
                        <a:buNone/>
                      </a:pPr>
                      <a:r>
                        <a:rPr lang="en-GB" sz="1400" b="1" dirty="0">
                          <a:solidFill>
                            <a:schemeClr val="accent2"/>
                          </a:solidFill>
                          <a:effectLst/>
                        </a:rPr>
                        <a:t>7. Signature of Grant Contract (indicative)</a:t>
                      </a:r>
                      <a:endPar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50000"/>
                        </a:lnSpc>
                        <a:spcBef>
                          <a:spcPts val="400"/>
                        </a:spcBef>
                        <a:spcAft>
                          <a:spcPts val="0"/>
                        </a:spcAft>
                      </a:pPr>
                      <a:r>
                        <a:rPr lang="en-GB" sz="14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January 2024</a:t>
                      </a:r>
                    </a:p>
                  </a:txBody>
                  <a:tcPr marL="68580" marR="68580" marT="0" marB="0"/>
                </a:tc>
                <a:extLst>
                  <a:ext uri="{0D108BD9-81ED-4DB2-BD59-A6C34878D82A}">
                    <a16:rowId xmlns:a16="http://schemas.microsoft.com/office/drawing/2014/main" val="3542817628"/>
                  </a:ext>
                </a:extLst>
              </a:tr>
            </a:tbl>
          </a:graphicData>
        </a:graphic>
      </p:graphicFrame>
    </p:spTree>
    <p:extLst>
      <p:ext uri="{BB962C8B-B14F-4D97-AF65-F5344CB8AC3E}">
        <p14:creationId xmlns:p14="http://schemas.microsoft.com/office/powerpoint/2010/main" val="159350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1"/>
            <a:ext cx="8370931" cy="504056"/>
          </a:xfrm>
        </p:spPr>
        <p:txBody>
          <a:bodyPr/>
          <a:lstStyle/>
          <a:p>
            <a:r>
              <a:rPr lang="en-GB" dirty="0"/>
              <a:t>Technical part - Objectives of the Call</a:t>
            </a:r>
          </a:p>
        </p:txBody>
      </p:sp>
      <p:sp>
        <p:nvSpPr>
          <p:cNvPr id="3" name="Content Placeholder 2"/>
          <p:cNvSpPr>
            <a:spLocks noGrp="1"/>
          </p:cNvSpPr>
          <p:nvPr>
            <p:ph idx="1"/>
          </p:nvPr>
        </p:nvSpPr>
        <p:spPr>
          <a:xfrm>
            <a:off x="521550" y="1628800"/>
            <a:ext cx="8370930" cy="4968552"/>
          </a:xfrm>
        </p:spPr>
        <p:txBody>
          <a:bodyPr/>
          <a:lstStyle/>
          <a:p>
            <a:pPr algn="just"/>
            <a:endParaRPr lang="en-GB" b="1" dirty="0">
              <a:latin typeface="+mj-lt"/>
            </a:endParaRPr>
          </a:p>
          <a:p>
            <a:pPr algn="just"/>
            <a:r>
              <a:rPr lang="en-GB" sz="2000" b="1" dirty="0">
                <a:latin typeface="+mj-lt"/>
              </a:rPr>
              <a:t>The 2nd Call for Proposals </a:t>
            </a:r>
            <a:r>
              <a:rPr lang="en-GB" sz="2000" dirty="0">
                <a:latin typeface="+mj-lt"/>
              </a:rPr>
              <a:t>is released as part of the BOMCA 10 Component 4 aimed at the improvement of cross-border cooperation for better living conditions in border areas through local economic development, with a focus on human rights, gender equality and support to vulnerable groups. </a:t>
            </a:r>
          </a:p>
          <a:p>
            <a:pPr algn="just"/>
            <a:endParaRPr lang="en-US" sz="2000" i="1" dirty="0">
              <a:latin typeface="+mj-lt"/>
            </a:endParaRPr>
          </a:p>
          <a:p>
            <a:pPr algn="just"/>
            <a:r>
              <a:rPr lang="en-GB" sz="2000" dirty="0">
                <a:latin typeface="+mj-lt"/>
                <a:ea typeface="Calibri" panose="020F0502020204030204" pitchFamily="34" charset="0"/>
                <a:cs typeface="Times New Roman" panose="02020603050405020304" pitchFamily="18" charset="0"/>
              </a:rPr>
              <a:t>A</a:t>
            </a:r>
            <a:r>
              <a:rPr lang="en-GB" sz="2000" dirty="0">
                <a:effectLst/>
                <a:latin typeface="+mj-lt"/>
                <a:ea typeface="Calibri" panose="020F0502020204030204" pitchFamily="34" charset="0"/>
                <a:cs typeface="Times New Roman" panose="02020603050405020304" pitchFamily="18" charset="0"/>
              </a:rPr>
              <a:t>mplifying the achievements of the projects that received grants within the 1</a:t>
            </a:r>
            <a:r>
              <a:rPr lang="en-GB" sz="2000" baseline="30000" dirty="0">
                <a:effectLst/>
                <a:latin typeface="+mj-lt"/>
                <a:ea typeface="Calibri" panose="020F0502020204030204" pitchFamily="34" charset="0"/>
                <a:cs typeface="Times New Roman" panose="02020603050405020304" pitchFamily="18" charset="0"/>
              </a:rPr>
              <a:t>st</a:t>
            </a:r>
            <a:r>
              <a:rPr lang="en-GB" sz="2000" dirty="0">
                <a:effectLst/>
                <a:latin typeface="+mj-lt"/>
                <a:ea typeface="Calibri" panose="020F0502020204030204" pitchFamily="34" charset="0"/>
                <a:cs typeface="Times New Roman" panose="02020603050405020304" pitchFamily="18" charset="0"/>
              </a:rPr>
              <a:t> Call for Proposals, as well as acknowledging </a:t>
            </a:r>
            <a:r>
              <a:rPr lang="en-GB" sz="2000" b="1" dirty="0">
                <a:effectLst/>
                <a:latin typeface="+mj-lt"/>
                <a:ea typeface="Calibri" panose="020F0502020204030204" pitchFamily="34" charset="0"/>
                <a:cs typeface="Times New Roman" panose="02020603050405020304" pitchFamily="18" charset="0"/>
              </a:rPr>
              <a:t>an important role played by non-profit organisations in supporting border communities in Central Asia</a:t>
            </a:r>
            <a:r>
              <a:rPr lang="en-GB" sz="2000" dirty="0">
                <a:effectLst/>
                <a:latin typeface="+mj-lt"/>
                <a:ea typeface="Calibri" panose="020F0502020204030204" pitchFamily="34" charset="0"/>
                <a:cs typeface="Times New Roman" panose="02020603050405020304" pitchFamily="18" charset="0"/>
              </a:rPr>
              <a:t>, BOMCA 10 will provide grants for the implementation of non-profit organizations actions in the border areas.</a:t>
            </a:r>
          </a:p>
          <a:p>
            <a:pPr algn="just"/>
            <a:endParaRPr lang="en-GB" i="1" dirty="0">
              <a:latin typeface="+mj-lt"/>
            </a:endParaRPr>
          </a:p>
        </p:txBody>
      </p:sp>
    </p:spTree>
    <p:extLst>
      <p:ext uri="{BB962C8B-B14F-4D97-AF65-F5344CB8AC3E}">
        <p14:creationId xmlns:p14="http://schemas.microsoft.com/office/powerpoint/2010/main" val="191478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71272-125C-CAF4-5054-0B5F906EA879}"/>
              </a:ext>
            </a:extLst>
          </p:cNvPr>
          <p:cNvSpPr>
            <a:spLocks noGrp="1"/>
          </p:cNvSpPr>
          <p:nvPr>
            <p:ph type="title" idx="4294967295"/>
          </p:nvPr>
        </p:nvSpPr>
        <p:spPr>
          <a:xfrm>
            <a:off x="521549" y="908720"/>
            <a:ext cx="8370931" cy="758487"/>
          </a:xfrm>
        </p:spPr>
        <p:txBody>
          <a:bodyPr/>
          <a:lstStyle/>
          <a:p>
            <a:r>
              <a:rPr lang="en-GB" dirty="0"/>
              <a:t>Technical part - Objectives of the Call</a:t>
            </a:r>
          </a:p>
        </p:txBody>
      </p:sp>
      <p:sp>
        <p:nvSpPr>
          <p:cNvPr id="3" name="Content Placeholder 2">
            <a:extLst>
              <a:ext uri="{FF2B5EF4-FFF2-40B4-BE49-F238E27FC236}">
                <a16:creationId xmlns:a16="http://schemas.microsoft.com/office/drawing/2014/main" id="{59FC44A6-AB91-ECFF-7DD6-E7B8A8DDFF08}"/>
              </a:ext>
            </a:extLst>
          </p:cNvPr>
          <p:cNvSpPr>
            <a:spLocks noGrp="1"/>
          </p:cNvSpPr>
          <p:nvPr>
            <p:ph idx="1"/>
          </p:nvPr>
        </p:nvSpPr>
        <p:spPr/>
        <p:txBody>
          <a:bodyPr/>
          <a:lstStyle/>
          <a:p>
            <a:pPr algn="just"/>
            <a:r>
              <a:rPr lang="en-US" sz="2400" b="1" dirty="0"/>
              <a:t>General objective:</a:t>
            </a:r>
            <a:r>
              <a:rPr lang="en-US" sz="2400" dirty="0"/>
              <a:t> To support engagement of non-profit organizations working in the border areas of the Central Asian states  in implementation of initiatives for the benefit of the border communities. </a:t>
            </a:r>
          </a:p>
          <a:p>
            <a:pPr algn="just"/>
            <a:endParaRPr lang="en-US" sz="2400" dirty="0"/>
          </a:p>
          <a:p>
            <a:pPr algn="just"/>
            <a:r>
              <a:rPr lang="en-US" sz="2400" b="1" dirty="0">
                <a:solidFill>
                  <a:srgbClr val="3E3B3B"/>
                </a:solidFill>
                <a:latin typeface="Calibri" panose="020F0502020204030204" pitchFamily="34" charset="0"/>
                <a:ea typeface="Calibri" panose="020F0502020204030204" pitchFamily="34" charset="0"/>
                <a:cs typeface="Times New Roman" panose="02020603050405020304" pitchFamily="18" charset="0"/>
              </a:rPr>
              <a:t>Specific Objective: </a:t>
            </a:r>
            <a:r>
              <a:rPr lang="en-US" sz="2400" dirty="0">
                <a:solidFill>
                  <a:srgbClr val="3E3B3B"/>
                </a:solidFill>
                <a:latin typeface="Calibri" panose="020F0502020204030204" pitchFamily="34" charset="0"/>
                <a:ea typeface="Calibri" panose="020F0502020204030204" pitchFamily="34" charset="0"/>
                <a:cs typeface="Times New Roman" panose="02020603050405020304" pitchFamily="18" charset="0"/>
              </a:rPr>
              <a:t>To support engagement of non-profit organizations working in the border regions within Central Asia in implementation of initiatives for the benefit of the Central Asian border communities by awarding them with funding.</a:t>
            </a:r>
            <a:endParaRPr lang="en-GB" sz="2400" b="1" dirty="0">
              <a:solidFill>
                <a:srgbClr val="3E3B3B"/>
              </a:solidFill>
              <a:latin typeface="Calibri" panose="020F0502020204030204" pitchFamily="34" charset="0"/>
              <a:ea typeface="Calibri" panose="020F0502020204030204" pitchFamily="34" charset="0"/>
              <a:cs typeface="Times New Roman" panose="02020603050405020304" pitchFamily="18" charset="0"/>
            </a:endParaRPr>
          </a:p>
          <a:p>
            <a:pPr algn="just"/>
            <a:endParaRPr lang="en-GB" sz="1800" dirty="0"/>
          </a:p>
          <a:p>
            <a:endParaRPr lang="en-GB" dirty="0"/>
          </a:p>
        </p:txBody>
      </p:sp>
    </p:spTree>
    <p:extLst>
      <p:ext uri="{BB962C8B-B14F-4D97-AF65-F5344CB8AC3E}">
        <p14:creationId xmlns:p14="http://schemas.microsoft.com/office/powerpoint/2010/main" val="366364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908720"/>
            <a:ext cx="8370931" cy="758487"/>
          </a:xfrm>
        </p:spPr>
        <p:txBody>
          <a:bodyPr/>
          <a:lstStyle/>
          <a:p>
            <a:r>
              <a:rPr lang="en-GB" dirty="0"/>
              <a:t>Priority areas</a:t>
            </a:r>
          </a:p>
        </p:txBody>
      </p:sp>
      <p:sp>
        <p:nvSpPr>
          <p:cNvPr id="3" name="Content Placeholder 2"/>
          <p:cNvSpPr>
            <a:spLocks noGrp="1"/>
          </p:cNvSpPr>
          <p:nvPr>
            <p:ph idx="1"/>
          </p:nvPr>
        </p:nvSpPr>
        <p:spPr>
          <a:xfrm>
            <a:off x="233516" y="1702895"/>
            <a:ext cx="8370931" cy="4678433"/>
          </a:xfrm>
        </p:spPr>
        <p:txBody>
          <a:bodyPr/>
          <a:lstStyle/>
          <a:p>
            <a:pPr marL="1078162" lvl="2" indent="-457200" algn="just">
              <a:buFont typeface="+mj-lt"/>
              <a:buAutoNum type="arabicPeriod"/>
            </a:pPr>
            <a:r>
              <a:rPr lang="en-US" dirty="0">
                <a:solidFill>
                  <a:srgbClr val="3E3B3B"/>
                </a:solidFill>
                <a:latin typeface="Calibri" panose="020F0502020204030204" pitchFamily="34" charset="0"/>
                <a:cs typeface="Times New Roman" panose="02020603050405020304" pitchFamily="18" charset="0"/>
              </a:rPr>
              <a:t>Research and analysis in the area of migration, cross-border and related areas;</a:t>
            </a:r>
          </a:p>
          <a:p>
            <a:pPr marL="1078162" lvl="2" indent="-457200" algn="just">
              <a:buFont typeface="+mj-lt"/>
              <a:buAutoNum type="arabicPeriod"/>
            </a:pPr>
            <a:r>
              <a:rPr lang="en-US" dirty="0">
                <a:solidFill>
                  <a:srgbClr val="3E3B3B"/>
                </a:solidFill>
                <a:latin typeface="Calibri" panose="020F0502020204030204" pitchFamily="34" charset="0"/>
                <a:cs typeface="Times New Roman" panose="02020603050405020304" pitchFamily="18" charset="0"/>
              </a:rPr>
              <a:t>Awareness raising on irregular migration and trafficking in human beings’ prevention, as well as on issues of concern for the population affected by migration;</a:t>
            </a:r>
          </a:p>
          <a:p>
            <a:pPr marL="1078162" lvl="2" indent="-457200" algn="just">
              <a:buFont typeface="+mj-lt"/>
              <a:buAutoNum type="arabicPeriod"/>
            </a:pPr>
            <a:r>
              <a:rPr lang="en-US" dirty="0">
                <a:solidFill>
                  <a:srgbClr val="3E3B3B"/>
                </a:solidFill>
                <a:latin typeface="Calibri" panose="020F0502020204030204" pitchFamily="34" charset="0"/>
                <a:cs typeface="Times New Roman" panose="02020603050405020304" pitchFamily="18" charset="0"/>
              </a:rPr>
              <a:t>Assistance to vulnerable groups of the population affected by migration and border proximity (in particular to children and women left behind by migrants);</a:t>
            </a:r>
          </a:p>
          <a:p>
            <a:pPr marL="1078162" lvl="2" indent="-457200" algn="just">
              <a:buFont typeface="+mj-lt"/>
              <a:buAutoNum type="arabicPeriod"/>
            </a:pPr>
            <a:r>
              <a:rPr lang="en-US" dirty="0">
                <a:solidFill>
                  <a:srgbClr val="3E3B3B"/>
                </a:solidFill>
                <a:latin typeface="Calibri" panose="020F0502020204030204" pitchFamily="34" charset="0"/>
                <a:cs typeface="Times New Roman" panose="02020603050405020304" pitchFamily="18" charset="0"/>
              </a:rPr>
              <a:t>Support to entrepreneurship, including social entrepreneurship initiatives, of all groups of the population and among women, as a special category.</a:t>
            </a:r>
          </a:p>
          <a:p>
            <a:pPr marL="1078162" lvl="2" indent="-457200" algn="just">
              <a:buFont typeface="+mj-lt"/>
              <a:buAutoNum type="arabicPeriod"/>
            </a:pPr>
            <a:r>
              <a:rPr lang="en-US" dirty="0">
                <a:solidFill>
                  <a:srgbClr val="3E3B3B"/>
                </a:solidFill>
                <a:latin typeface="Calibri" panose="020F0502020204030204" pitchFamily="34" charset="0"/>
                <a:cs typeface="Times New Roman" panose="02020603050405020304" pitchFamily="18" charset="0"/>
              </a:rPr>
              <a:t>Facilitation of CSOs and NGOs working in the border regions networks and forums for discussing and cooperating in migration and cross border areas.</a:t>
            </a:r>
            <a:endParaRPr lang="en-US" sz="1400" dirty="0">
              <a:solidFill>
                <a:srgbClr val="3E3B3B"/>
              </a:solidFill>
              <a:latin typeface="Calibri" panose="020F0502020204030204" pitchFamily="34" charset="0"/>
              <a:cs typeface="Times New Roman" panose="02020603050405020304" pitchFamily="18" charset="0"/>
            </a:endParaRPr>
          </a:p>
          <a:p>
            <a:pPr marL="342900" indent="-342900">
              <a:buFont typeface="+mj-lt"/>
              <a:buAutoNum type="arabicPeriod"/>
            </a:pPr>
            <a:endParaRPr lang="en-US" sz="1100" dirty="0">
              <a:solidFill>
                <a:srgbClr val="3E3B3B"/>
              </a:solidFill>
              <a:latin typeface="Calibri" panose="020F0502020204030204" pitchFamily="34" charset="0"/>
              <a:cs typeface="Times New Roman" panose="02020603050405020304" pitchFamily="18" charset="0"/>
            </a:endParaRPr>
          </a:p>
          <a:p>
            <a:endParaRPr lang="en-US" sz="1100" dirty="0">
              <a:solidFill>
                <a:srgbClr val="3E3B3B"/>
              </a:solidFill>
              <a:latin typeface="Calibri" panose="020F0502020204030204" pitchFamily="34" charset="0"/>
              <a:cs typeface="Times New Roman" panose="02020603050405020304" pitchFamily="18" charset="0"/>
            </a:endParaRPr>
          </a:p>
          <a:p>
            <a:pPr marL="720000" lvl="1" indent="0" algn="just">
              <a:spcBef>
                <a:spcPts val="0"/>
              </a:spcBef>
              <a:buNone/>
            </a:pPr>
            <a:r>
              <a:rPr lang="en-US" sz="1400" b="1" dirty="0">
                <a:solidFill>
                  <a:srgbClr val="3E3B3B"/>
                </a:solidFill>
                <a:latin typeface="Calibri" panose="020F0502020204030204" pitchFamily="34" charset="0"/>
                <a:cs typeface="Times New Roman" panose="02020603050405020304" pitchFamily="18" charset="0"/>
              </a:rPr>
              <a:t>Although the list above is not exhaustive, i.e. other socially focused initiative are also eligible for support; action proposals targeting above-mentioned areas will be positively assessed during the evaluation stage in the relevance section. </a:t>
            </a:r>
          </a:p>
          <a:p>
            <a:pPr marL="342900" indent="-342900">
              <a:buFont typeface="+mj-lt"/>
              <a:buAutoNum type="arabicPeriod"/>
            </a:pPr>
            <a:endParaRPr lang="en-US" sz="1600" dirty="0">
              <a:solidFill>
                <a:srgbClr val="3E3B3B"/>
              </a:solidFill>
              <a:latin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19994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21549" y="763404"/>
            <a:ext cx="8370931" cy="937403"/>
          </a:xfrm>
        </p:spPr>
        <p:txBody>
          <a:bodyPr/>
          <a:lstStyle/>
          <a:p>
            <a:r>
              <a:rPr lang="de-DE" dirty="0"/>
              <a:t>Scope of actions</a:t>
            </a:r>
            <a:endParaRPr lang="en-GB" dirty="0"/>
          </a:p>
        </p:txBody>
      </p:sp>
      <p:sp>
        <p:nvSpPr>
          <p:cNvPr id="3" name="Content Placeholder 2"/>
          <p:cNvSpPr>
            <a:spLocks noGrp="1"/>
          </p:cNvSpPr>
          <p:nvPr>
            <p:ph idx="1"/>
          </p:nvPr>
        </p:nvSpPr>
        <p:spPr>
          <a:xfrm>
            <a:off x="611560" y="1772816"/>
            <a:ext cx="8280920" cy="4321780"/>
          </a:xfrm>
        </p:spPr>
        <p:txBody>
          <a:bodyPr/>
          <a:lstStyle/>
          <a:p>
            <a:pPr algn="just"/>
            <a:r>
              <a:rPr lang="en-US" sz="1600" b="1" dirty="0"/>
              <a:t>Applications shall benefit the population residing in at least one border area of the five Central Asian states:</a:t>
            </a:r>
            <a:endParaRPr lang="en-GB" dirty="0"/>
          </a:p>
          <a:p>
            <a:endParaRPr lang="en-GB" dirty="0"/>
          </a:p>
        </p:txBody>
      </p:sp>
      <p:pic>
        <p:nvPicPr>
          <p:cNvPr id="4" name="Picture 3">
            <a:extLst>
              <a:ext uri="{FF2B5EF4-FFF2-40B4-BE49-F238E27FC236}">
                <a16:creationId xmlns:a16="http://schemas.microsoft.com/office/drawing/2014/main" id="{384FA19C-8155-761B-7FC5-C2E5183A1BC2}"/>
              </a:ext>
            </a:extLst>
          </p:cNvPr>
          <p:cNvPicPr>
            <a:picLocks noChangeAspect="1"/>
          </p:cNvPicPr>
          <p:nvPr/>
        </p:nvPicPr>
        <p:blipFill>
          <a:blip r:embed="rId3"/>
          <a:stretch>
            <a:fillRect/>
          </a:stretch>
        </p:blipFill>
        <p:spPr>
          <a:xfrm>
            <a:off x="386733" y="2348879"/>
            <a:ext cx="8370533" cy="3305353"/>
          </a:xfrm>
          <a:prstGeom prst="rect">
            <a:avLst/>
          </a:prstGeom>
        </p:spPr>
      </p:pic>
    </p:spTree>
    <p:extLst>
      <p:ext uri="{BB962C8B-B14F-4D97-AF65-F5344CB8AC3E}">
        <p14:creationId xmlns:p14="http://schemas.microsoft.com/office/powerpoint/2010/main" val="199980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A40E0-5F12-EED1-1C79-17F9F6EE948C}"/>
              </a:ext>
            </a:extLst>
          </p:cNvPr>
          <p:cNvSpPr>
            <a:spLocks noGrp="1"/>
          </p:cNvSpPr>
          <p:nvPr>
            <p:ph type="title" idx="4294967295"/>
          </p:nvPr>
        </p:nvSpPr>
        <p:spPr>
          <a:xfrm>
            <a:off x="521549" y="908721"/>
            <a:ext cx="8370931" cy="504056"/>
          </a:xfrm>
        </p:spPr>
        <p:txBody>
          <a:bodyPr/>
          <a:lstStyle/>
          <a:p>
            <a:r>
              <a:rPr lang="en-GB" dirty="0"/>
              <a:t>Border areas of 5 Central Asian states:</a:t>
            </a:r>
          </a:p>
        </p:txBody>
      </p:sp>
      <p:graphicFrame>
        <p:nvGraphicFramePr>
          <p:cNvPr id="7" name="Content Placeholder 6">
            <a:extLst>
              <a:ext uri="{FF2B5EF4-FFF2-40B4-BE49-F238E27FC236}">
                <a16:creationId xmlns:a16="http://schemas.microsoft.com/office/drawing/2014/main" id="{ED9F7FD9-923B-2C65-0613-A835CA0EF67F}"/>
              </a:ext>
            </a:extLst>
          </p:cNvPr>
          <p:cNvGraphicFramePr>
            <a:graphicFrameLocks noGrp="1"/>
          </p:cNvGraphicFramePr>
          <p:nvPr>
            <p:ph idx="1"/>
            <p:extLst>
              <p:ext uri="{D42A27DB-BD31-4B8C-83A1-F6EECF244321}">
                <p14:modId xmlns:p14="http://schemas.microsoft.com/office/powerpoint/2010/main" val="1505056921"/>
              </p:ext>
            </p:extLst>
          </p:nvPr>
        </p:nvGraphicFramePr>
        <p:xfrm>
          <a:off x="522288" y="1700808"/>
          <a:ext cx="8370887" cy="419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3CC72BA0-A254-4A34-2542-0F1280283101}"/>
              </a:ext>
            </a:extLst>
          </p:cNvPr>
          <p:cNvSpPr txBox="1"/>
          <p:nvPr/>
        </p:nvSpPr>
        <p:spPr>
          <a:xfrm>
            <a:off x="516192" y="5589240"/>
            <a:ext cx="8298185" cy="1077218"/>
          </a:xfrm>
          <a:prstGeom prst="rect">
            <a:avLst/>
          </a:prstGeom>
          <a:noFill/>
        </p:spPr>
        <p:txBody>
          <a:bodyPr wrap="square" rtlCol="0">
            <a:spAutoFit/>
          </a:bodyPr>
          <a:lstStyle/>
          <a:p>
            <a:endParaRPr lang="en-GB" sz="1600" b="1" dirty="0"/>
          </a:p>
          <a:p>
            <a:r>
              <a:rPr lang="en-GB" sz="1600" b="1" dirty="0"/>
              <a:t>Applications that target other border areas of the Central Asian states, not listed above, will not be considered!</a:t>
            </a:r>
          </a:p>
          <a:p>
            <a:endParaRPr lang="en-GB" dirty="0"/>
          </a:p>
        </p:txBody>
      </p:sp>
    </p:spTree>
    <p:extLst>
      <p:ext uri="{BB962C8B-B14F-4D97-AF65-F5344CB8AC3E}">
        <p14:creationId xmlns:p14="http://schemas.microsoft.com/office/powerpoint/2010/main" val="8336315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VQ7iUwmyQ06OoQX4UE7Ghw"/>
</p:tagLst>
</file>

<file path=ppt/theme/theme1.xml><?xml version="1.0" encoding="utf-8"?>
<a:theme xmlns:a="http://schemas.openxmlformats.org/drawingml/2006/main" name="Master_Template_EU_NEU">
  <a:themeElements>
    <a:clrScheme name="Designfarben 1">
      <a:dk1>
        <a:srgbClr val="FFFFFF"/>
      </a:dk1>
      <a:lt1>
        <a:srgbClr val="BFBFBF"/>
      </a:lt1>
      <a:dk2>
        <a:srgbClr val="F2F2F2"/>
      </a:dk2>
      <a:lt2>
        <a:srgbClr val="616365"/>
      </a:lt2>
      <a:accent1>
        <a:srgbClr val="FFB612"/>
      </a:accent1>
      <a:accent2>
        <a:srgbClr val="53504F"/>
      </a:accent2>
      <a:accent3>
        <a:srgbClr val="466189"/>
      </a:accent3>
      <a:accent4>
        <a:srgbClr val="67BD9E"/>
      </a:accent4>
      <a:accent5>
        <a:srgbClr val="70C95E"/>
      </a:accent5>
      <a:accent6>
        <a:srgbClr val="E9262C"/>
      </a:accent6>
      <a:hlink>
        <a:srgbClr val="53504F"/>
      </a:hlink>
      <a:folHlink>
        <a:srgbClr val="BFBF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rgbClr val="000000"/>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rgbClr val="000000"/>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rgbClr val="000000"/>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00"/>
        </a:dk1>
        <a:lt1>
          <a:srgbClr val="FFFFFF"/>
        </a:lt1>
        <a:dk2>
          <a:srgbClr val="E5E5E5"/>
        </a:dk2>
        <a:lt2>
          <a:srgbClr val="B00000"/>
        </a:lt2>
        <a:accent1>
          <a:srgbClr val="FFCC33"/>
        </a:accent1>
        <a:accent2>
          <a:srgbClr val="808080"/>
        </a:accent2>
        <a:accent3>
          <a:srgbClr val="FFFFFF"/>
        </a:accent3>
        <a:accent4>
          <a:srgbClr val="000000"/>
        </a:accent4>
        <a:accent5>
          <a:srgbClr val="FFE2AD"/>
        </a:accent5>
        <a:accent6>
          <a:srgbClr val="737373"/>
        </a:accent6>
        <a:hlink>
          <a:srgbClr val="B3B3B3"/>
        </a:hlink>
        <a:folHlink>
          <a:srgbClr val="0000AA"/>
        </a:folHlink>
      </a:clrScheme>
      <a:clrMap bg1="lt1" tx1="dk1" bg2="lt2" tx2="dk2" accent1="accent1" accent2="accent2" accent3="accent3" accent4="accent4" accent5="accent5" accent6="accent6" hlink="hlink" folHlink="folHlink"/>
    </a:extraClrScheme>
    <a:extraClrScheme>
      <a:clrScheme name="Standarddesign 14">
        <a:dk1>
          <a:srgbClr val="000000"/>
        </a:dk1>
        <a:lt1>
          <a:srgbClr val="FFFFFF"/>
        </a:lt1>
        <a:dk2>
          <a:srgbClr val="E5E5E5"/>
        </a:dk2>
        <a:lt2>
          <a:srgbClr val="A21E24"/>
        </a:lt2>
        <a:accent1>
          <a:srgbClr val="FFCC33"/>
        </a:accent1>
        <a:accent2>
          <a:srgbClr val="808080"/>
        </a:accent2>
        <a:accent3>
          <a:srgbClr val="FFFFFF"/>
        </a:accent3>
        <a:accent4>
          <a:srgbClr val="000000"/>
        </a:accent4>
        <a:accent5>
          <a:srgbClr val="FFE2AD"/>
        </a:accent5>
        <a:accent6>
          <a:srgbClr val="737373"/>
        </a:accent6>
        <a:hlink>
          <a:srgbClr val="B3B3B3"/>
        </a:hlink>
        <a:folHlink>
          <a:srgbClr val="1D4081"/>
        </a:folHlink>
      </a:clrScheme>
      <a:clrMap bg1="lt1" tx1="dk1" bg2="lt2" tx2="dk2" accent1="accent1" accent2="accent2" accent3="accent3" accent4="accent4" accent5="accent5" accent6="accent6" hlink="hlink" folHlink="folHlink"/>
    </a:extraClrScheme>
    <a:extraClrScheme>
      <a:clrScheme name="Standarddesign 15">
        <a:dk1>
          <a:srgbClr val="000000"/>
        </a:dk1>
        <a:lt1>
          <a:srgbClr val="1D4081"/>
        </a:lt1>
        <a:dk2>
          <a:srgbClr val="E5E5E5"/>
        </a:dk2>
        <a:lt2>
          <a:srgbClr val="A21E24"/>
        </a:lt2>
        <a:accent1>
          <a:srgbClr val="FFCC33"/>
        </a:accent1>
        <a:accent2>
          <a:srgbClr val="808080"/>
        </a:accent2>
        <a:accent3>
          <a:srgbClr val="ABAFC1"/>
        </a:accent3>
        <a:accent4>
          <a:srgbClr val="000000"/>
        </a:accent4>
        <a:accent5>
          <a:srgbClr val="FFE2AD"/>
        </a:accent5>
        <a:accent6>
          <a:srgbClr val="737373"/>
        </a:accent6>
        <a:hlink>
          <a:srgbClr val="B3B3B3"/>
        </a:hlink>
        <a:folHlink>
          <a:srgbClr val="E0700A"/>
        </a:folHlink>
      </a:clrScheme>
      <a:clrMap bg1="lt1" tx1="dk1" bg2="lt2" tx2="dk2" accent1="accent1" accent2="accent2" accent3="accent3" accent4="accent4" accent5="accent5" accent6="accent6" hlink="hlink" folHlink="folHlink"/>
    </a:extraClrScheme>
    <a:extraClrScheme>
      <a:clrScheme name="Standarddesign 16">
        <a:dk1>
          <a:srgbClr val="000000"/>
        </a:dk1>
        <a:lt1>
          <a:srgbClr val="E5E5E5"/>
        </a:lt1>
        <a:dk2>
          <a:srgbClr val="E5E5E5"/>
        </a:dk2>
        <a:lt2>
          <a:srgbClr val="A21E24"/>
        </a:lt2>
        <a:accent1>
          <a:srgbClr val="FFCC33"/>
        </a:accent1>
        <a:accent2>
          <a:srgbClr val="808080"/>
        </a:accent2>
        <a:accent3>
          <a:srgbClr val="F0F0F0"/>
        </a:accent3>
        <a:accent4>
          <a:srgbClr val="000000"/>
        </a:accent4>
        <a:accent5>
          <a:srgbClr val="FFE2AD"/>
        </a:accent5>
        <a:accent6>
          <a:srgbClr val="737373"/>
        </a:accent6>
        <a:hlink>
          <a:srgbClr val="B3B3B3"/>
        </a:hlink>
        <a:folHlink>
          <a:srgbClr val="E0700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BS Ghana DDF 02 Info Session V1PD" id="{07B10204-082F-4813-9C1D-B5655A5E7071}" vid="{89DFE3BE-459A-4C24-B4CF-DCFFCCF0572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prover xmlns="5ce80435-5a8e-4ab3-b083-e430ac2274d7">Schragl</Approver>
    <Document_x0020_Owners xmlns="5ce80435-5a8e-4ab3-b083-e430ac2274d7">
      <UserInfo>
        <DisplayName>i:0#.w|icmpd\karasekf</DisplayName>
        <AccountId>362</AccountId>
        <AccountType/>
      </UserInfo>
    </Document_x0020_Owners>
    <Permissions xmlns="5ce80435-5a8e-4ab3-b083-e430ac2274d7">
      <Value>Schragl</Value>
    </Permissions>
    <Level xmlns="5ce80435-5a8e-4ab3-b083-e430ac2274d7">Implementation</Level>
    <Usage xmlns="5ce80435-5a8e-4ab3-b083-e430ac2274d7">Obligatory</Usage>
    <Applicable_x0020_from xmlns="5ce80435-5a8e-4ab3-b083-e430ac2274d7">2018-06-30T22:00:00+00:00</Applicable_x0020_from>
    <d0e581c4ead846a7b1d5ced8abfac286 xmlns="5ce80435-5a8e-4ab3-b083-e430ac2274d7">
      <Terms xmlns="http://schemas.microsoft.com/office/infopath/2007/PartnerControls">
        <TermInfo xmlns="http://schemas.microsoft.com/office/infopath/2007/PartnerControls">
          <TermName xmlns="http://schemas.microsoft.com/office/infopath/2007/PartnerControls">Communication</TermName>
          <TermId xmlns="http://schemas.microsoft.com/office/infopath/2007/PartnerControls">25559f55-d737-4ea5-8bc5-5591201644b7</TermId>
        </TermInfo>
      </Terms>
    </d0e581c4ead846a7b1d5ced8abfac286>
    <SharedWithUsers xmlns="cbf8136b-2253-4f57-bdf2-68741d59208a">
      <UserInfo>
        <DisplayName>Karasek Florian</DisplayName>
        <AccountId>362</AccountId>
        <AccountType/>
      </UserInfo>
      <UserInfo>
        <DisplayName>Schragl Bernhard</DisplayName>
        <AccountId>112</AccountId>
        <AccountType/>
      </UserInfo>
      <UserInfo>
        <DisplayName>Markovsky Kathrin</DisplayName>
        <AccountId>27</AccountId>
        <AccountType/>
      </UserInfo>
    </SharedWithUsers>
    <Storage xmlns="5ce80435-5a8e-4ab3-b083-e430ac2274d7" xsi:nil="true"/>
    <TaxCatchAll xmlns="acc3e39d-8abc-4fa9-ac8f-e176152fecb2">
      <Value>148</Value>
      <Value>22</Value>
      <Value>1</Value>
    </TaxCatchAll>
    <fea76ea33bde413386a7a285cc89d252 xmlns="5ce80435-5a8e-4ab3-b083-e430ac2274d7">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79ca76c1-2581-47c9-8601-b260cbe2f58d</TermId>
        </TermInfo>
      </Terms>
    </fea76ea33bde413386a7a285cc89d252>
    <Status xmlns="5ce80435-5a8e-4ab3-b083-e430ac2274d7">Released</Status>
    <Approval_x0020_Date xmlns="5ce80435-5a8e-4ab3-b083-e430ac2274d7">2018-08-14T22:00:00+00:00</Approval_x0020_Date>
    <Released_x0020_When xmlns="5ce80435-5a8e-4ab3-b083-e430ac2274d7">2018-08-14T22:00:00+00:00</Released_x0020_When>
    <Responsible xmlns="5ce80435-5a8e-4ab3-b083-e430ac2274d7">Comm</Responsible>
    <Quick_Access xmlns="5ce80435-5a8e-4ab3-b083-e430ac2274d7">false</Quick_Access>
    <e170eddbf09d41cfb95ce47f4d4ac9ea xmlns="5ce80435-5a8e-4ab3-b083-e430ac2274d7">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feac7b51-f68e-41ca-92cb-dac360edd8cc</TermId>
        </TermInfo>
      </Terms>
    </e170eddbf09d41cfb95ce47f4d4ac9ea>
    <Sharing_x0020_Permissions xmlns="5ce80435-5a8e-4ab3-b083-e430ac2274d7">External sharing authorised</Sharing_x0020_Permissions>
    <Comments xmlns="5ce80435-5a8e-4ab3-b083-e430ac2274d7" xsi:nil="true"/>
    <Access_x0020_Info xmlns="5ce80435-5a8e-4ab3-b083-e430ac2274d7">
      <Value>ICMPD Employees</Value>
    </Access_x0020_Info>
    <New_x0020_Employees xmlns="5ce80435-5a8e-4ab3-b083-e430ac2274d7">false</New_x0020_Employees>
    <Process_x0020_Managers xmlns="5ce80435-5a8e-4ab3-b083-e430ac2274d7"/>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EC77A3672507143B9CA1F6DD646B524" ma:contentTypeVersion="62" ma:contentTypeDescription="Create a new document." ma:contentTypeScope="" ma:versionID="c5334f3b7baf5824a54f06648abef554">
  <xsd:schema xmlns:xsd="http://www.w3.org/2001/XMLSchema" xmlns:xs="http://www.w3.org/2001/XMLSchema" xmlns:p="http://schemas.microsoft.com/office/2006/metadata/properties" xmlns:ns2="5ce80435-5a8e-4ab3-b083-e430ac2274d7" xmlns:ns3="acc3e39d-8abc-4fa9-ac8f-e176152fecb2" xmlns:ns4="cbf8136b-2253-4f57-bdf2-68741d59208a" targetNamespace="http://schemas.microsoft.com/office/2006/metadata/properties" ma:root="true" ma:fieldsID="6d4ccc86594f1c1adc9fd9feeecd8da0" ns2:_="" ns3:_="" ns4:_="">
    <xsd:import namespace="5ce80435-5a8e-4ab3-b083-e430ac2274d7"/>
    <xsd:import namespace="acc3e39d-8abc-4fa9-ac8f-e176152fecb2"/>
    <xsd:import namespace="cbf8136b-2253-4f57-bdf2-68741d59208a"/>
    <xsd:element name="properties">
      <xsd:complexType>
        <xsd:sequence>
          <xsd:element name="documentManagement">
            <xsd:complexType>
              <xsd:all>
                <xsd:element ref="ns2:Level"/>
                <xsd:element ref="ns2:Status"/>
                <xsd:element ref="ns2:Applicable_x0020_from" minOccurs="0"/>
                <xsd:element ref="ns2:Usage"/>
                <xsd:element ref="ns2:Responsible"/>
                <xsd:element ref="ns2:Storage" minOccurs="0"/>
                <xsd:element ref="ns2:Sharing_x0020_Permissions"/>
                <xsd:element ref="ns2:Approver"/>
                <xsd:element ref="ns2:Approval_x0020_Date" minOccurs="0"/>
                <xsd:element ref="ns2:Released_x0020_When" minOccurs="0"/>
                <xsd:element ref="ns2:Comments" minOccurs="0"/>
                <xsd:element ref="ns2:Access_x0020_Info" minOccurs="0"/>
                <xsd:element ref="ns2:e170eddbf09d41cfb95ce47f4d4ac9ea" minOccurs="0"/>
                <xsd:element ref="ns3:TaxCatchAll" minOccurs="0"/>
                <xsd:element ref="ns2:fea76ea33bde413386a7a285cc89d252" minOccurs="0"/>
                <xsd:element ref="ns4:SharedWithUsers" minOccurs="0"/>
                <xsd:element ref="ns2:d0e581c4ead846a7b1d5ced8abfac286" minOccurs="0"/>
                <xsd:element ref="ns2:Document_x0020_Owners" minOccurs="0"/>
                <xsd:element ref="ns2:Permissions" minOccurs="0"/>
                <xsd:element ref="ns2:Quick_Access" minOccurs="0"/>
                <xsd:element ref="ns2:New_x0020_Employees" minOccurs="0"/>
                <xsd:element ref="ns2:Process_x0020_Manager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e80435-5a8e-4ab3-b083-e430ac2274d7" elementFormDefault="qualified">
    <xsd:import namespace="http://schemas.microsoft.com/office/2006/documentManagement/types"/>
    <xsd:import namespace="http://schemas.microsoft.com/office/infopath/2007/PartnerControls"/>
    <xsd:element name="Level" ma:index="5" ma:displayName="Level" ma:default="Reference" ma:description="as per Controlled Documents Manual - check consistency with content type!" ma:format="Dropdown" ma:internalName="Level">
      <xsd:simpleType>
        <xsd:restriction base="dms:Choice">
          <xsd:enumeration value="Reference"/>
          <xsd:enumeration value="Legal"/>
          <xsd:enumeration value="Implementation"/>
          <xsd:enumeration value="Procedures"/>
          <xsd:enumeration value="Rules"/>
        </xsd:restriction>
      </xsd:simpleType>
    </xsd:element>
    <xsd:element name="Status" ma:index="7" ma:displayName="Status" ma:default="Draft" ma:description="Only released documents are shown in the document matrix to all staff; drafts can be seen in the draft section by QMS Team Members; void documents only in 'All documents' view by QMS Team Members - documents are voided by MSS upon request." ma:format="Dropdown" ma:internalName="Status">
      <xsd:simpleType>
        <xsd:restriction base="dms:Choice">
          <xsd:enumeration value="Draft"/>
          <xsd:enumeration value="Released"/>
          <xsd:enumeration value="Void"/>
        </xsd:restriction>
      </xsd:simpleType>
    </xsd:element>
    <xsd:element name="Applicable_x0020_from" ma:index="8" nillable="true" ma:displayName="Effective from" ma:format="DateOnly" ma:indexed="true" ma:internalName="Applicable_x0020_from">
      <xsd:simpleType>
        <xsd:restriction base="dms:DateTime"/>
      </xsd:simpleType>
    </xsd:element>
    <xsd:element name="Usage" ma:index="9" ma:displayName="Usage" ma:default="Information" ma:description="Reference documents and samples are usually for information; specific forms used in processes usually obligatory; recommended forms/templates are optional" ma:format="Dropdown" ma:internalName="Usage">
      <xsd:simpleType>
        <xsd:restriction base="dms:Choice">
          <xsd:enumeration value="Information"/>
          <xsd:enumeration value="Obligatory"/>
          <xsd:enumeration value="Optional"/>
        </xsd:restriction>
      </xsd:simpleType>
    </xsd:element>
    <xsd:element name="Responsible" ma:index="10" ma:displayName="Responsible" ma:description="Entity responsible for the document" ma:format="Dropdown" ma:internalName="Responsible">
      <xsd:simpleType>
        <xsd:restriction base="dms:Choice">
          <xsd:enumeration value="CFM"/>
          <xsd:enumeration value="CRM"/>
          <xsd:enumeration value="ER"/>
          <xsd:enumeration value="MSS"/>
          <xsd:enumeration value="HRM"/>
          <xsd:enumeration value="Comm"/>
          <xsd:enumeration value="SEC"/>
          <xsd:enumeration value="DGS"/>
          <xsd:enumeration value="ICT"/>
          <xsd:enumeration value="PRS"/>
          <xsd:enumeration value="ISA ExCom"/>
          <xsd:enumeration value="R&amp;D"/>
          <xsd:enumeration value="DG"/>
          <xsd:enumeration value="BXL"/>
          <xsd:enumeration value="MDC"/>
          <xsd:enumeration value="PGU"/>
        </xsd:restriction>
      </xsd:simpleType>
    </xsd:element>
    <xsd:element name="Storage" ma:index="11" nillable="true" ma:displayName="Storage" ma:description="include website/ICMPDnet link, if relevant" ma:internalName="Storage">
      <xsd:simpleType>
        <xsd:restriction base="dms:Text">
          <xsd:maxLength value="255"/>
        </xsd:restriction>
      </xsd:simpleType>
    </xsd:element>
    <xsd:element name="Sharing_x0020_Permissions" ma:index="12" ma:displayName="Sharing Permissions" ma:default="Internal Allowed" ma:format="Dropdown" ma:internalName="Sharing_x0020_Permissions">
      <xsd:simpleType>
        <xsd:restriction base="dms:Choice">
          <xsd:enumeration value="External sharing requires authorisation"/>
          <xsd:enumeration value="External sharing authorised"/>
          <xsd:enumeration value="Internal Allowed"/>
          <xsd:enumeration value="Distribution List only"/>
        </xsd:restriction>
      </xsd:simpleType>
    </xsd:element>
    <xsd:element name="Approver" ma:index="13" ma:displayName="Approver" ma:description="Last name of the person approving" ma:format="Dropdown" ma:internalName="Approver">
      <xsd:simpleType>
        <xsd:union memberTypes="dms:Text">
          <xsd:simpleType>
            <xsd:restriction base="dms:Choice">
              <xsd:enumeration value="SG"/>
              <xsd:enumeration value="Spindelegger"/>
              <xsd:enumeration value="Abado"/>
              <xsd:enumeration value="Pohnitzer"/>
              <xsd:enumeration value="Tyrkko"/>
              <xsd:enumeration value="Schragl"/>
              <xsd:enumeration value="Moder"/>
              <xsd:enumeration value="Genetzke"/>
              <xsd:enumeration value="Vadaska"/>
              <xsd:enumeration value="Blacher"/>
              <xsd:enumeration value="Kraler"/>
              <xsd:enumeration value="Pfaller"/>
              <xsd:enumeration value="External"/>
              <xsd:enumeration value="Internal Auditors"/>
              <xsd:enumeration value="ISA"/>
              <xsd:enumeration value="Gehrke"/>
              <xsd:enumeration value="Salsi"/>
              <xsd:enumeration value="Rolli"/>
              <xsd:enumeration value="RCs"/>
              <xsd:enumeration value="Leja"/>
              <xsd:enumeration value="Brimbal"/>
              <xsd:enumeration value="Chaar-Ferreira"/>
            </xsd:restriction>
          </xsd:simpleType>
        </xsd:union>
      </xsd:simpleType>
    </xsd:element>
    <xsd:element name="Approval_x0020_Date" ma:index="14" nillable="true" ma:displayName="Approval Date" ma:format="DateOnly" ma:internalName="Approval_x0020_Date">
      <xsd:simpleType>
        <xsd:restriction base="dms:DateTime"/>
      </xsd:simpleType>
    </xsd:element>
    <xsd:element name="Released_x0020_When" ma:index="15" nillable="true" ma:displayName="Released When" ma:format="DateOnly" ma:internalName="Released_x0020_When">
      <xsd:simpleType>
        <xsd:restriction base="dms:DateTime"/>
      </xsd:simpleType>
    </xsd:element>
    <xsd:element name="Comments" ma:index="16" nillable="true" ma:displayName="Comments" ma:description="Should only be used for comments that relate to the document as such, i.e. regardless of version" ma:internalName="Comments">
      <xsd:simpleType>
        <xsd:restriction base="dms:Text">
          <xsd:maxLength value="255"/>
        </xsd:restriction>
      </xsd:simpleType>
    </xsd:element>
    <xsd:element name="Access_x0020_Info" ma:index="17" nillable="true" ma:displayName="Access Info" ma:default="ICMPD Employees" ma:description="Default value is Employees (i.e. everyone) - to be changed only by MSS: if not everyone should see any specific document you need to request restriction of permission from MSS. After changing permission level MSS updates this field." ma:internalName="Access_x0020_Info" ma:requiredMultiChoice="true">
      <xsd:complexType>
        <xsd:complexContent>
          <xsd:extension base="dms:MultiChoice">
            <xsd:sequence>
              <xsd:element name="Value" maxOccurs="unbounded" minOccurs="0" nillable="true">
                <xsd:simpleType>
                  <xsd:restriction base="dms:Choice">
                    <xsd:enumeration value="ICMPD Employees"/>
                    <xsd:enumeration value="ICMPD Staff"/>
                    <xsd:enumeration value="HQ Staff"/>
                    <xsd:enumeration value="ExM"/>
                    <xsd:enumeration value="MSS"/>
                    <xsd:enumeration value="Internal Auditors"/>
                    <xsd:enumeration value="CFM"/>
                    <xsd:enumeration value="Comm"/>
                    <xsd:enumeration value="Field Offices"/>
                    <xsd:enumeration value="CRM"/>
                    <xsd:enumeration value="ICT"/>
                    <xsd:enumeration value="ISA"/>
                    <xsd:enumeration value="SEC"/>
                    <xsd:enumeration value="DGS"/>
                    <xsd:enumeration value="M-M"/>
                    <xsd:enumeration value="R&amp;D"/>
                    <xsd:enumeration value="ER"/>
                    <xsd:enumeration value="Petty Cash Custodians"/>
                    <xsd:enumeration value="PjMs"/>
                    <xsd:enumeration value="QMS Team"/>
                    <xsd:enumeration value="HRM"/>
                  </xsd:restriction>
                </xsd:simpleType>
              </xsd:element>
            </xsd:sequence>
          </xsd:extension>
        </xsd:complexContent>
      </xsd:complexType>
    </xsd:element>
    <xsd:element name="e170eddbf09d41cfb95ce47f4d4ac9ea" ma:index="22" ma:taxonomy="true" ma:internalName="e170eddbf09d41cfb95ce47f4d4ac9ea" ma:taxonomyFieldName="Content_x0020_Type" ma:displayName="Content Type" ma:default="" ma:fieldId="{e170eddb-f09d-41cf-b95c-e47f4d4ac9ea}" ma:taxonomyMulti="true" ma:sspId="1926cf99-9928-4229-b80a-dcdb7c18774c" ma:termSetId="4e289c1c-f818-4c4a-941b-84b47807c219" ma:anchorId="34e1e305-89dd-4614-8a81-05af98dc6bc0" ma:open="false" ma:isKeyword="false">
      <xsd:complexType>
        <xsd:sequence>
          <xsd:element ref="pc:Terms" minOccurs="0" maxOccurs="1"/>
        </xsd:sequence>
      </xsd:complexType>
    </xsd:element>
    <xsd:element name="fea76ea33bde413386a7a285cc89d252" ma:index="26" ma:taxonomy="true" ma:internalName="fea76ea33bde413386a7a285cc89d252" ma:taxonomyFieldName="Language" ma:displayName="Language" ma:indexed="true" ma:default="" ma:fieldId="{fea76ea3-3bde-4133-86a7-a285cc89d252}" ma:sspId="1926cf99-9928-4229-b80a-dcdb7c18774c" ma:termSetId="a59aa68d-76d9-4c5a-9781-638d80f90de1" ma:anchorId="00000000-0000-0000-0000-000000000000" ma:open="false" ma:isKeyword="false">
      <xsd:complexType>
        <xsd:sequence>
          <xsd:element ref="pc:Terms" minOccurs="0" maxOccurs="1"/>
        </xsd:sequence>
      </xsd:complexType>
    </xsd:element>
    <xsd:element name="d0e581c4ead846a7b1d5ced8abfac286" ma:index="28" nillable="true" ma:taxonomy="true" ma:internalName="d0e581c4ead846a7b1d5ced8abfac286" ma:taxonomyFieldName="Key_x0020_Words" ma:displayName="Key Words" ma:default="" ma:fieldId="{d0e581c4-ead8-46a7-b1d5-ced8abfac286}" ma:taxonomyMulti="true" ma:sspId="1926cf99-9928-4229-b80a-dcdb7c18774c" ma:termSetId="982b6ffc-6274-4031-822d-2a4a6ff01552" ma:anchorId="00000000-0000-0000-0000-000000000000" ma:open="false" ma:isKeyword="false">
      <xsd:complexType>
        <xsd:sequence>
          <xsd:element ref="pc:Terms" minOccurs="0" maxOccurs="1"/>
        </xsd:sequence>
      </xsd:complexType>
    </xsd:element>
    <xsd:element name="Document_x0020_Owners" ma:index="29" nillable="true" ma:displayName="Permanent Edit Permission" ma:description="Only filled by MSS (upon request by QMS Team Member responsible): person, if any, who has been granted exceptional permanent design permissions for this specific document; i.e. anyone who is not a QMS Team Member" ma:list="UserInfo" ma:SharePointGroup="0" ma:internalName="Document_x0020_Owners" ma:showField="Titl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ermissions" ma:index="30" nillable="true" ma:displayName="Approval Permissions" ma:description="Last name of the person approving" ma:internalName="Permissions">
      <xsd:complexType>
        <xsd:complexContent>
          <xsd:extension base="dms:MultiChoiceFillIn">
            <xsd:sequence>
              <xsd:element name="Value" maxOccurs="unbounded" minOccurs="0" nillable="true">
                <xsd:simpleType>
                  <xsd:union memberTypes="dms:Text">
                    <xsd:simpleType>
                      <xsd:restriction base="dms:Choice">
                        <xsd:enumeration value="Blacher"/>
                        <xsd:enumeration value="Minkow"/>
                        <xsd:enumeration value="Morley"/>
                        <xsd:enumeration value="Mukhtashov"/>
                        <xsd:enumeration value="Perenda"/>
                        <xsd:enumeration value="Pohnitzer"/>
                        <xsd:enumeration value="Salsi"/>
                        <xsd:enumeration value="Schragl"/>
                        <xsd:enumeration value="Starostova"/>
                        <xsd:enumeration value="Vadaska"/>
                      </xsd:restriction>
                    </xsd:simpleType>
                  </xsd:union>
                </xsd:simpleType>
              </xsd:element>
            </xsd:sequence>
          </xsd:extension>
        </xsd:complexContent>
      </xsd:complexType>
    </xsd:element>
    <xsd:element name="Quick_Access" ma:index="31" nillable="true" ma:displayName="Top 100" ma:default="0" ma:description="Most accessed documents visible on front page" ma:internalName="Quick_Access">
      <xsd:simpleType>
        <xsd:restriction base="dms:Boolean"/>
      </xsd:simpleType>
    </xsd:element>
    <xsd:element name="New_x0020_Employees" ma:index="32" nillable="true" ma:displayName="New Employees" ma:default="0" ma:internalName="New_x0020_Employees">
      <xsd:simpleType>
        <xsd:restriction base="dms:Boolean"/>
      </xsd:simpleType>
    </xsd:element>
    <xsd:element name="Process_x0020_Managers" ma:index="34" ma:displayName="Process Manager" ma:description="Last name of the person" ma:format="Dropdown" ma:internalName="Process_x0020_Managers">
      <xsd:simpleType>
        <xsd:restriction base="dms:Choice">
          <xsd:enumeration value="Pagliarulo"/>
          <xsd:enumeration value="Morley"/>
          <xsd:enumeration value="Vadaska"/>
          <xsd:enumeration value="Dworzak"/>
          <xsd:enumeration value="Starostova"/>
          <xsd:enumeration value="Moder"/>
          <xsd:enumeration value="Alhamad ​"/>
          <xsd:enumeration value="Pavelic ​"/>
          <xsd:enumeration value="Schragl"/>
          <xsd:enumeration value="Minkow"/>
          <xsd:enumeration value="Lundstroem Carniel​"/>
          <xsd:enumeration value="Zborovianová"/>
          <xsd:enumeration value="Blacher"/>
          <xsd:enumeration value="Gebhart"/>
          <xsd:enumeration value="Andersson"/>
          <xsd:enumeration value="Ohl​"/>
          <xsd:enumeration value="Pohnitzer"/>
          <xsd:enumeration value="Griffin Dass"/>
          <xsd:enumeration value="Leja"/>
          <xsd:enumeration value="Damone"/>
          <xsd:enumeration value="Gehrke"/>
          <xsd:enumeration value="Markovsky"/>
          <xsd:enumeration value="Rolli"/>
          <xsd:enumeration value="Perenda"/>
          <xsd:enumeration value="Hanschitz"/>
          <xsd:enumeration value="Salsi"/>
          <xsd:enumeration value="Hadziefendic"/>
          <xsd:enumeration value="Brimbal"/>
          <xsd:enumeration value="Gogoladze"/>
          <xsd:enumeration value="Chaar-Ferreria"/>
          <xsd:enumeration value="Finka"/>
          <xsd:enumeration value="Berman"/>
          <xsd:enumeration value="Holker"/>
        </xsd:restriction>
      </xsd:simpleType>
    </xsd:element>
  </xsd:schema>
  <xsd:schema xmlns:xsd="http://www.w3.org/2001/XMLSchema" xmlns:xs="http://www.w3.org/2001/XMLSchema" xmlns:dms="http://schemas.microsoft.com/office/2006/documentManagement/types" xmlns:pc="http://schemas.microsoft.com/office/infopath/2007/PartnerControls" targetNamespace="acc3e39d-8abc-4fa9-ac8f-e176152fecb2" elementFormDefault="qualified">
    <xsd:import namespace="http://schemas.microsoft.com/office/2006/documentManagement/types"/>
    <xsd:import namespace="http://schemas.microsoft.com/office/infopath/2007/PartnerControls"/>
    <xsd:element name="TaxCatchAll" ma:index="24" nillable="true" ma:displayName="Taxonomy Catch All Column" ma:description="" ma:hidden="true" ma:list="{0db80c1a-e42c-4d74-9331-ea1e9069b3b9}" ma:internalName="TaxCatchAll" ma:showField="CatchAllData" ma:web="cbf8136b-2253-4f57-bdf2-68741d59208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f8136b-2253-4f57-bdf2-68741d59208a" elementFormDefault="qualified">
    <xsd:import namespace="http://schemas.microsoft.com/office/2006/documentManagement/types"/>
    <xsd:import namespace="http://schemas.microsoft.com/office/infopath/2007/PartnerControls"/>
    <xsd:element name="SharedWithUsers" ma:index="27"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D905B5-3F22-48E1-8280-C40B691653B5}">
  <ds:schemaRefs>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acc3e39d-8abc-4fa9-ac8f-e176152fecb2"/>
    <ds:schemaRef ds:uri="http://schemas.openxmlformats.org/package/2006/metadata/core-properties"/>
    <ds:schemaRef ds:uri="cbf8136b-2253-4f57-bdf2-68741d59208a"/>
    <ds:schemaRef ds:uri="5ce80435-5a8e-4ab3-b083-e430ac2274d7"/>
    <ds:schemaRef ds:uri="http://www.w3.org/XML/1998/namespace"/>
    <ds:schemaRef ds:uri="http://purl.org/dc/terms/"/>
  </ds:schemaRefs>
</ds:datastoreItem>
</file>

<file path=customXml/itemProps2.xml><?xml version="1.0" encoding="utf-8"?>
<ds:datastoreItem xmlns:ds="http://schemas.openxmlformats.org/officeDocument/2006/customXml" ds:itemID="{C9AAD4A9-FBA0-4C6D-8B3B-FADE6EF27BE6}">
  <ds:schemaRefs>
    <ds:schemaRef ds:uri="http://schemas.microsoft.com/sharepoint/v3/contenttype/forms"/>
  </ds:schemaRefs>
</ds:datastoreItem>
</file>

<file path=customXml/itemProps3.xml><?xml version="1.0" encoding="utf-8"?>
<ds:datastoreItem xmlns:ds="http://schemas.openxmlformats.org/officeDocument/2006/customXml" ds:itemID="{E4E05987-1363-41E1-88FD-AEE642DC54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e80435-5a8e-4ab3-b083-e430ac2274d7"/>
    <ds:schemaRef ds:uri="acc3e39d-8abc-4fa9-ac8f-e176152fecb2"/>
    <ds:schemaRef ds:uri="cbf8136b-2253-4f57-bdf2-68741d5920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SBS Ghana DDF 02 Info Session V1PD</Template>
  <TotalTime>0</TotalTime>
  <Words>3408</Words>
  <Application>Microsoft Office PowerPoint</Application>
  <PresentationFormat>On-screen Show (4:3)</PresentationFormat>
  <Paragraphs>309</Paragraphs>
  <Slides>35</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Arial</vt:lpstr>
      <vt:lpstr>Calibri</vt:lpstr>
      <vt:lpstr>Carlito</vt:lpstr>
      <vt:lpstr>Roboto</vt:lpstr>
      <vt:lpstr>Times New Roman</vt:lpstr>
      <vt:lpstr>Wingdings</vt:lpstr>
      <vt:lpstr>Master_Template_EU_NEU</vt:lpstr>
      <vt:lpstr>think-cell Slide</vt:lpstr>
      <vt:lpstr>BOMCA 10 2. Call for Proposals </vt:lpstr>
      <vt:lpstr>Agenda</vt:lpstr>
      <vt:lpstr>Important Note</vt:lpstr>
      <vt:lpstr>Timeline</vt:lpstr>
      <vt:lpstr>Technical part - Objectives of the Call</vt:lpstr>
      <vt:lpstr>Technical part - Objectives of the Call</vt:lpstr>
      <vt:lpstr>Priority areas</vt:lpstr>
      <vt:lpstr>Scope of actions</vt:lpstr>
      <vt:lpstr>Border areas of 5 Central Asian states:</vt:lpstr>
      <vt:lpstr>Scope of actions</vt:lpstr>
      <vt:lpstr>Agenda – Administrative part</vt:lpstr>
      <vt:lpstr>Financial allocation provided by ICMPD</vt:lpstr>
      <vt:lpstr>Eligibility of applicants I</vt:lpstr>
      <vt:lpstr>Eligibility of applicants II</vt:lpstr>
      <vt:lpstr>Eligibility of applicants III</vt:lpstr>
      <vt:lpstr>Eligibility of applicants III</vt:lpstr>
      <vt:lpstr>Eligibility of actions</vt:lpstr>
      <vt:lpstr>Eligible activities (non-exhaustive list)</vt:lpstr>
      <vt:lpstr>Eligible activities (non-exhaustive list)</vt:lpstr>
      <vt:lpstr>Eligibility of costs I</vt:lpstr>
      <vt:lpstr>Eligibility of costs I</vt:lpstr>
      <vt:lpstr>Eligibility of costs I</vt:lpstr>
      <vt:lpstr>Eligibility of costs I</vt:lpstr>
      <vt:lpstr>Eligibility of costs II</vt:lpstr>
      <vt:lpstr>Eligibility of costs II</vt:lpstr>
      <vt:lpstr>Mandatory annexes (Documents to be completed)</vt:lpstr>
      <vt:lpstr>Other mandatory requested documents</vt:lpstr>
      <vt:lpstr>Budget</vt:lpstr>
      <vt:lpstr>Online Application Portal: How to Register and Apply </vt:lpstr>
      <vt:lpstr>Online Application Portal: Communications</vt:lpstr>
      <vt:lpstr>Online Application Portal: Clarifications issued by ICMPD</vt:lpstr>
      <vt:lpstr>Reminder </vt:lpstr>
      <vt:lpstr>Best practice</vt:lpstr>
      <vt:lpstr>Contact</vt:lpstr>
      <vt:lpstr>Questions &amp; Answers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2017-08-08T13:28:18Z</cp:lastPrinted>
  <dcterms:created xsi:type="dcterms:W3CDTF">2021-06-17T14:42:18Z</dcterms:created>
  <dcterms:modified xsi:type="dcterms:W3CDTF">2023-10-24T14:29:02Z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1;#English|79ca76c1-2581-47c9-8601-b260cbe2f58d</vt:lpwstr>
  </property>
  <property fmtid="{D5CDD505-2E9C-101B-9397-08002B2CF9AE}" pid="3" name="ContentTypeId">
    <vt:lpwstr>0x0101007EC77A3672507143B9CA1F6DD646B524</vt:lpwstr>
  </property>
  <property fmtid="{D5CDD505-2E9C-101B-9397-08002B2CF9AE}" pid="4" name="Key Words">
    <vt:lpwstr>148;#Communication|25559f55-d737-4ea5-8bc5-5591201644b7</vt:lpwstr>
  </property>
  <property fmtid="{D5CDD505-2E9C-101B-9397-08002B2CF9AE}" pid="5" name="Content Type">
    <vt:lpwstr>22;#Template|feac7b51-f68e-41ca-92cb-dac360edd8cc</vt:lpwstr>
  </property>
  <property fmtid="{D5CDD505-2E9C-101B-9397-08002B2CF9AE}" pid="6" name="Order">
    <vt:r8>107500</vt:r8>
  </property>
</Properties>
</file>